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594" r:id="rId4"/>
    <p:sldId id="592" r:id="rId5"/>
    <p:sldId id="588" r:id="rId6"/>
    <p:sldId id="589" r:id="rId7"/>
    <p:sldId id="590" r:id="rId8"/>
    <p:sldId id="591" r:id="rId9"/>
    <p:sldId id="597" r:id="rId10"/>
    <p:sldId id="596" r:id="rId11"/>
    <p:sldId id="600" r:id="rId12"/>
    <p:sldId id="6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12C"/>
    <a:srgbClr val="FCB414"/>
    <a:srgbClr val="074D67"/>
    <a:srgbClr val="282F39"/>
    <a:srgbClr val="007A7D"/>
    <a:srgbClr val="CB1B4A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9" autoAdjust="0"/>
  </p:normalViewPr>
  <p:slideViewPr>
    <p:cSldViewPr snapToGrid="0">
      <p:cViewPr>
        <p:scale>
          <a:sx n="122" d="100"/>
          <a:sy n="122" d="100"/>
        </p:scale>
        <p:origin x="702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05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7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0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66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14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57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6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89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81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68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11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825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66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47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30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202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5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19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13/10/2022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7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169797" y="1919073"/>
            <a:ext cx="6048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b="1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T.C.</a:t>
            </a:r>
          </a:p>
          <a:p>
            <a:pPr algn="ctr">
              <a:defRPr/>
            </a:pPr>
            <a:r>
              <a:rPr lang="tr-TR" b="1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Van Valiliği</a:t>
            </a:r>
          </a:p>
          <a:p>
            <a:pPr algn="ctr">
              <a:defRPr/>
            </a:pPr>
            <a:r>
              <a:rPr lang="tr-TR" b="1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İl Milli Eğitim Müdürlüğü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169798" y="2949492"/>
            <a:ext cx="604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«Özel Eğitim Van»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6AABEC87-E656-4E36-AF6D-A2AD6299661F}"/>
              </a:ext>
            </a:extLst>
          </p:cNvPr>
          <p:cNvSpPr/>
          <p:nvPr/>
        </p:nvSpPr>
        <p:spPr>
          <a:xfrm>
            <a:off x="5807028" y="5573506"/>
            <a:ext cx="774299" cy="7742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47F0398E-8E92-4581-9BEF-BDCD7BE62AA4}"/>
              </a:ext>
            </a:extLst>
          </p:cNvPr>
          <p:cNvGrpSpPr/>
          <p:nvPr/>
        </p:nvGrpSpPr>
        <p:grpSpPr>
          <a:xfrm>
            <a:off x="8255716" y="5214022"/>
            <a:ext cx="465677" cy="470919"/>
            <a:chOff x="2010880" y="2246539"/>
            <a:chExt cx="3384551" cy="3422650"/>
          </a:xfrm>
          <a:solidFill>
            <a:schemeClr val="bg1"/>
          </a:solidFill>
        </p:grpSpPr>
        <p:sp>
          <p:nvSpPr>
            <p:cNvPr id="61" name="Freeform 5">
              <a:extLst>
                <a:ext uri="{FF2B5EF4-FFF2-40B4-BE49-F238E27FC236}">
                  <a16:creationId xmlns="" xmlns:a16="http://schemas.microsoft.com/office/drawing/2014/main" id="{098847DE-B852-4D41-991B-29CFD87C60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0880" y="2246539"/>
              <a:ext cx="3384550" cy="3422650"/>
            </a:xfrm>
            <a:custGeom>
              <a:avLst/>
              <a:gdLst>
                <a:gd name="T0" fmla="*/ 802 w 1098"/>
                <a:gd name="T1" fmla="*/ 525 h 1101"/>
                <a:gd name="T2" fmla="*/ 1063 w 1098"/>
                <a:gd name="T3" fmla="*/ 294 h 1101"/>
                <a:gd name="T4" fmla="*/ 1065 w 1098"/>
                <a:gd name="T5" fmla="*/ 111 h 1101"/>
                <a:gd name="T6" fmla="*/ 883 w 1098"/>
                <a:gd name="T7" fmla="*/ 0 h 1101"/>
                <a:gd name="T8" fmla="*/ 606 w 1098"/>
                <a:gd name="T9" fmla="*/ 229 h 1101"/>
                <a:gd name="T10" fmla="*/ 587 w 1098"/>
                <a:gd name="T11" fmla="*/ 393 h 1101"/>
                <a:gd name="T12" fmla="*/ 660 w 1098"/>
                <a:gd name="T13" fmla="*/ 316 h 1101"/>
                <a:gd name="T14" fmla="*/ 887 w 1098"/>
                <a:gd name="T15" fmla="*/ 91 h 1101"/>
                <a:gd name="T16" fmla="*/ 1005 w 1098"/>
                <a:gd name="T17" fmla="*/ 216 h 1101"/>
                <a:gd name="T18" fmla="*/ 780 w 1098"/>
                <a:gd name="T19" fmla="*/ 436 h 1101"/>
                <a:gd name="T20" fmla="*/ 704 w 1098"/>
                <a:gd name="T21" fmla="*/ 507 h 1101"/>
                <a:gd name="T22" fmla="*/ 439 w 1098"/>
                <a:gd name="T23" fmla="*/ 773 h 1101"/>
                <a:gd name="T24" fmla="*/ 231 w 1098"/>
                <a:gd name="T25" fmla="*/ 997 h 1101"/>
                <a:gd name="T26" fmla="*/ 97 w 1098"/>
                <a:gd name="T27" fmla="*/ 914 h 1101"/>
                <a:gd name="T28" fmla="*/ 296 w 1098"/>
                <a:gd name="T29" fmla="*/ 668 h 1101"/>
                <a:gd name="T30" fmla="*/ 374 w 1098"/>
                <a:gd name="T31" fmla="*/ 606 h 1101"/>
                <a:gd name="T32" fmla="*/ 388 w 1098"/>
                <a:gd name="T33" fmla="*/ 586 h 1101"/>
                <a:gd name="T34" fmla="*/ 142 w 1098"/>
                <a:gd name="T35" fmla="*/ 693 h 1101"/>
                <a:gd name="T36" fmla="*/ 27 w 1098"/>
                <a:gd name="T37" fmla="*/ 979 h 1101"/>
                <a:gd name="T38" fmla="*/ 289 w 1098"/>
                <a:gd name="T39" fmla="*/ 1068 h 1101"/>
                <a:gd name="T40" fmla="*/ 487 w 1098"/>
                <a:gd name="T41" fmla="*/ 871 h 1101"/>
                <a:gd name="T42" fmla="*/ 509 w 1098"/>
                <a:gd name="T43" fmla="*/ 704 h 1101"/>
                <a:gd name="T44" fmla="*/ 472 w 1098"/>
                <a:gd name="T45" fmla="*/ 548 h 1101"/>
                <a:gd name="T46" fmla="*/ 318 w 1098"/>
                <a:gd name="T47" fmla="*/ 686 h 1101"/>
                <a:gd name="T48" fmla="*/ 349 w 1098"/>
                <a:gd name="T49" fmla="*/ 803 h 1101"/>
                <a:gd name="T50" fmla="*/ 547 w 1098"/>
                <a:gd name="T51" fmla="*/ 631 h 1101"/>
                <a:gd name="T52" fmla="*/ 534 w 1098"/>
                <a:gd name="T53" fmla="*/ 599 h 1101"/>
                <a:gd name="T54" fmla="*/ 493 w 1098"/>
                <a:gd name="T55" fmla="*/ 577 h 1101"/>
                <a:gd name="T56" fmla="*/ 648 w 1098"/>
                <a:gd name="T57" fmla="*/ 540 h 1101"/>
                <a:gd name="T58" fmla="*/ 804 w 1098"/>
                <a:gd name="T59" fmla="*/ 374 h 1101"/>
                <a:gd name="T60" fmla="*/ 701 w 1098"/>
                <a:gd name="T61" fmla="*/ 303 h 1101"/>
                <a:gd name="T62" fmla="*/ 558 w 1098"/>
                <a:gd name="T63" fmla="*/ 447 h 1101"/>
                <a:gd name="T64" fmla="*/ 598 w 1098"/>
                <a:gd name="T65" fmla="*/ 454 h 1101"/>
                <a:gd name="T66" fmla="*/ 625 w 1098"/>
                <a:gd name="T67" fmla="*/ 495 h 1101"/>
                <a:gd name="T68" fmla="*/ 633 w 1098"/>
                <a:gd name="T69" fmla="*/ 516 h 1101"/>
                <a:gd name="T70" fmla="*/ 645 w 1098"/>
                <a:gd name="T71" fmla="*/ 543 h 1101"/>
                <a:gd name="T72" fmla="*/ 652 w 1098"/>
                <a:gd name="T73" fmla="*/ 661 h 1101"/>
                <a:gd name="T74" fmla="*/ 764 w 1098"/>
                <a:gd name="T75" fmla="*/ 789 h 1101"/>
                <a:gd name="T76" fmla="*/ 789 w 1098"/>
                <a:gd name="T77" fmla="*/ 765 h 1101"/>
                <a:gd name="T78" fmla="*/ 216 w 1098"/>
                <a:gd name="T79" fmla="*/ 432 h 1101"/>
                <a:gd name="T80" fmla="*/ 322 w 1098"/>
                <a:gd name="T81" fmla="*/ 474 h 1101"/>
                <a:gd name="T82" fmla="*/ 389 w 1098"/>
                <a:gd name="T83" fmla="*/ 456 h 1101"/>
                <a:gd name="T84" fmla="*/ 216 w 1098"/>
                <a:gd name="T85" fmla="*/ 432 h 1101"/>
                <a:gd name="T86" fmla="*/ 672 w 1098"/>
                <a:gd name="T87" fmla="*/ 828 h 1101"/>
                <a:gd name="T88" fmla="*/ 620 w 1098"/>
                <a:gd name="T89" fmla="*/ 695 h 1101"/>
                <a:gd name="T90" fmla="*/ 630 w 1098"/>
                <a:gd name="T91" fmla="*/ 802 h 1101"/>
                <a:gd name="T92" fmla="*/ 668 w 1098"/>
                <a:gd name="T93" fmla="*/ 879 h 1101"/>
                <a:gd name="T94" fmla="*/ 870 w 1098"/>
                <a:gd name="T95" fmla="*/ 679 h 1101"/>
                <a:gd name="T96" fmla="*/ 830 w 1098"/>
                <a:gd name="T97" fmla="*/ 637 h 1101"/>
                <a:gd name="T98" fmla="*/ 695 w 1098"/>
                <a:gd name="T99" fmla="*/ 620 h 1101"/>
                <a:gd name="T100" fmla="*/ 845 w 1098"/>
                <a:gd name="T101" fmla="*/ 677 h 1101"/>
                <a:gd name="T102" fmla="*/ 416 w 1098"/>
                <a:gd name="T103" fmla="*/ 242 h 1101"/>
                <a:gd name="T104" fmla="*/ 455 w 1098"/>
                <a:gd name="T105" fmla="*/ 387 h 1101"/>
                <a:gd name="T106" fmla="*/ 476 w 1098"/>
                <a:gd name="T107" fmla="*/ 333 h 1101"/>
                <a:gd name="T108" fmla="*/ 428 w 1098"/>
                <a:gd name="T109" fmla="*/ 217 h 1101"/>
                <a:gd name="T110" fmla="*/ 318 w 1098"/>
                <a:gd name="T111" fmla="*/ 301 h 1101"/>
                <a:gd name="T112" fmla="*/ 410 w 1098"/>
                <a:gd name="T113" fmla="*/ 435 h 1101"/>
                <a:gd name="T114" fmla="*/ 439 w 1098"/>
                <a:gd name="T115" fmla="*/ 416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8" h="1101">
                  <a:moveTo>
                    <a:pt x="704" y="507"/>
                  </a:moveTo>
                  <a:cubicBezTo>
                    <a:pt x="706" y="509"/>
                    <a:pt x="706" y="510"/>
                    <a:pt x="707" y="510"/>
                  </a:cubicBezTo>
                  <a:cubicBezTo>
                    <a:pt x="737" y="523"/>
                    <a:pt x="769" y="530"/>
                    <a:pt x="802" y="525"/>
                  </a:cubicBezTo>
                  <a:cubicBezTo>
                    <a:pt x="824" y="522"/>
                    <a:pt x="843" y="514"/>
                    <a:pt x="858" y="499"/>
                  </a:cubicBezTo>
                  <a:cubicBezTo>
                    <a:pt x="875" y="483"/>
                    <a:pt x="892" y="466"/>
                    <a:pt x="908" y="449"/>
                  </a:cubicBezTo>
                  <a:cubicBezTo>
                    <a:pt x="960" y="397"/>
                    <a:pt x="1011" y="346"/>
                    <a:pt x="1063" y="294"/>
                  </a:cubicBezTo>
                  <a:cubicBezTo>
                    <a:pt x="1075" y="283"/>
                    <a:pt x="1084" y="269"/>
                    <a:pt x="1089" y="254"/>
                  </a:cubicBezTo>
                  <a:cubicBezTo>
                    <a:pt x="1098" y="228"/>
                    <a:pt x="1098" y="202"/>
                    <a:pt x="1092" y="175"/>
                  </a:cubicBezTo>
                  <a:cubicBezTo>
                    <a:pt x="1087" y="152"/>
                    <a:pt x="1077" y="131"/>
                    <a:pt x="1065" y="111"/>
                  </a:cubicBezTo>
                  <a:cubicBezTo>
                    <a:pt x="1046" y="81"/>
                    <a:pt x="1022" y="57"/>
                    <a:pt x="993" y="37"/>
                  </a:cubicBezTo>
                  <a:cubicBezTo>
                    <a:pt x="977" y="25"/>
                    <a:pt x="959" y="16"/>
                    <a:pt x="940" y="10"/>
                  </a:cubicBezTo>
                  <a:cubicBezTo>
                    <a:pt x="921" y="3"/>
                    <a:pt x="903" y="0"/>
                    <a:pt x="883" y="0"/>
                  </a:cubicBezTo>
                  <a:cubicBezTo>
                    <a:pt x="852" y="0"/>
                    <a:pt x="826" y="9"/>
                    <a:pt x="804" y="31"/>
                  </a:cubicBezTo>
                  <a:cubicBezTo>
                    <a:pt x="770" y="64"/>
                    <a:pt x="736" y="98"/>
                    <a:pt x="702" y="132"/>
                  </a:cubicBezTo>
                  <a:cubicBezTo>
                    <a:pt x="670" y="165"/>
                    <a:pt x="638" y="197"/>
                    <a:pt x="606" y="229"/>
                  </a:cubicBezTo>
                  <a:cubicBezTo>
                    <a:pt x="582" y="252"/>
                    <a:pt x="570" y="279"/>
                    <a:pt x="569" y="311"/>
                  </a:cubicBezTo>
                  <a:cubicBezTo>
                    <a:pt x="569" y="330"/>
                    <a:pt x="572" y="348"/>
                    <a:pt x="577" y="366"/>
                  </a:cubicBezTo>
                  <a:cubicBezTo>
                    <a:pt x="580" y="375"/>
                    <a:pt x="584" y="383"/>
                    <a:pt x="587" y="393"/>
                  </a:cubicBezTo>
                  <a:cubicBezTo>
                    <a:pt x="589" y="392"/>
                    <a:pt x="589" y="391"/>
                    <a:pt x="590" y="391"/>
                  </a:cubicBezTo>
                  <a:cubicBezTo>
                    <a:pt x="612" y="368"/>
                    <a:pt x="635" y="345"/>
                    <a:pt x="658" y="322"/>
                  </a:cubicBezTo>
                  <a:cubicBezTo>
                    <a:pt x="659" y="321"/>
                    <a:pt x="660" y="318"/>
                    <a:pt x="660" y="316"/>
                  </a:cubicBezTo>
                  <a:cubicBezTo>
                    <a:pt x="660" y="309"/>
                    <a:pt x="661" y="303"/>
                    <a:pt x="666" y="297"/>
                  </a:cubicBezTo>
                  <a:cubicBezTo>
                    <a:pt x="732" y="232"/>
                    <a:pt x="798" y="166"/>
                    <a:pt x="863" y="100"/>
                  </a:cubicBezTo>
                  <a:cubicBezTo>
                    <a:pt x="870" y="93"/>
                    <a:pt x="878" y="90"/>
                    <a:pt x="887" y="91"/>
                  </a:cubicBezTo>
                  <a:cubicBezTo>
                    <a:pt x="903" y="92"/>
                    <a:pt x="918" y="98"/>
                    <a:pt x="932" y="106"/>
                  </a:cubicBezTo>
                  <a:cubicBezTo>
                    <a:pt x="960" y="122"/>
                    <a:pt x="982" y="145"/>
                    <a:pt x="996" y="175"/>
                  </a:cubicBezTo>
                  <a:cubicBezTo>
                    <a:pt x="1002" y="188"/>
                    <a:pt x="1005" y="202"/>
                    <a:pt x="1005" y="216"/>
                  </a:cubicBezTo>
                  <a:cubicBezTo>
                    <a:pt x="1004" y="221"/>
                    <a:pt x="1002" y="225"/>
                    <a:pt x="998" y="229"/>
                  </a:cubicBezTo>
                  <a:cubicBezTo>
                    <a:pt x="933" y="295"/>
                    <a:pt x="867" y="361"/>
                    <a:pt x="802" y="427"/>
                  </a:cubicBezTo>
                  <a:cubicBezTo>
                    <a:pt x="796" y="433"/>
                    <a:pt x="789" y="436"/>
                    <a:pt x="780" y="436"/>
                  </a:cubicBezTo>
                  <a:cubicBezTo>
                    <a:pt x="778" y="436"/>
                    <a:pt x="776" y="437"/>
                    <a:pt x="775" y="438"/>
                  </a:cubicBezTo>
                  <a:cubicBezTo>
                    <a:pt x="760" y="452"/>
                    <a:pt x="747" y="466"/>
                    <a:pt x="732" y="480"/>
                  </a:cubicBezTo>
                  <a:cubicBezTo>
                    <a:pt x="723" y="489"/>
                    <a:pt x="714" y="498"/>
                    <a:pt x="704" y="507"/>
                  </a:cubicBezTo>
                  <a:close/>
                  <a:moveTo>
                    <a:pt x="509" y="704"/>
                  </a:moveTo>
                  <a:cubicBezTo>
                    <a:pt x="507" y="706"/>
                    <a:pt x="506" y="706"/>
                    <a:pt x="505" y="707"/>
                  </a:cubicBezTo>
                  <a:cubicBezTo>
                    <a:pt x="483" y="729"/>
                    <a:pt x="461" y="751"/>
                    <a:pt x="439" y="773"/>
                  </a:cubicBezTo>
                  <a:cubicBezTo>
                    <a:pt x="436" y="776"/>
                    <a:pt x="435" y="778"/>
                    <a:pt x="435" y="782"/>
                  </a:cubicBezTo>
                  <a:cubicBezTo>
                    <a:pt x="436" y="789"/>
                    <a:pt x="434" y="795"/>
                    <a:pt x="428" y="801"/>
                  </a:cubicBezTo>
                  <a:cubicBezTo>
                    <a:pt x="362" y="866"/>
                    <a:pt x="297" y="932"/>
                    <a:pt x="231" y="997"/>
                  </a:cubicBezTo>
                  <a:cubicBezTo>
                    <a:pt x="224" y="1004"/>
                    <a:pt x="217" y="1006"/>
                    <a:pt x="208" y="1005"/>
                  </a:cubicBezTo>
                  <a:cubicBezTo>
                    <a:pt x="194" y="1004"/>
                    <a:pt x="181" y="1000"/>
                    <a:pt x="169" y="993"/>
                  </a:cubicBezTo>
                  <a:cubicBezTo>
                    <a:pt x="136" y="975"/>
                    <a:pt x="111" y="949"/>
                    <a:pt x="97" y="914"/>
                  </a:cubicBezTo>
                  <a:cubicBezTo>
                    <a:pt x="93" y="903"/>
                    <a:pt x="90" y="891"/>
                    <a:pt x="91" y="880"/>
                  </a:cubicBezTo>
                  <a:cubicBezTo>
                    <a:pt x="92" y="875"/>
                    <a:pt x="94" y="871"/>
                    <a:pt x="97" y="868"/>
                  </a:cubicBezTo>
                  <a:cubicBezTo>
                    <a:pt x="163" y="801"/>
                    <a:pt x="230" y="735"/>
                    <a:pt x="296" y="668"/>
                  </a:cubicBezTo>
                  <a:cubicBezTo>
                    <a:pt x="301" y="663"/>
                    <a:pt x="307" y="660"/>
                    <a:pt x="315" y="661"/>
                  </a:cubicBezTo>
                  <a:cubicBezTo>
                    <a:pt x="318" y="661"/>
                    <a:pt x="321" y="659"/>
                    <a:pt x="323" y="657"/>
                  </a:cubicBezTo>
                  <a:cubicBezTo>
                    <a:pt x="340" y="640"/>
                    <a:pt x="357" y="623"/>
                    <a:pt x="374" y="606"/>
                  </a:cubicBezTo>
                  <a:cubicBezTo>
                    <a:pt x="380" y="600"/>
                    <a:pt x="386" y="594"/>
                    <a:pt x="391" y="589"/>
                  </a:cubicBezTo>
                  <a:cubicBezTo>
                    <a:pt x="391" y="588"/>
                    <a:pt x="390" y="587"/>
                    <a:pt x="390" y="587"/>
                  </a:cubicBezTo>
                  <a:cubicBezTo>
                    <a:pt x="389" y="587"/>
                    <a:pt x="388" y="586"/>
                    <a:pt x="388" y="586"/>
                  </a:cubicBezTo>
                  <a:cubicBezTo>
                    <a:pt x="359" y="574"/>
                    <a:pt x="329" y="567"/>
                    <a:pt x="298" y="571"/>
                  </a:cubicBezTo>
                  <a:cubicBezTo>
                    <a:pt x="274" y="574"/>
                    <a:pt x="253" y="582"/>
                    <a:pt x="237" y="599"/>
                  </a:cubicBezTo>
                  <a:cubicBezTo>
                    <a:pt x="205" y="630"/>
                    <a:pt x="173" y="661"/>
                    <a:pt x="142" y="693"/>
                  </a:cubicBezTo>
                  <a:cubicBezTo>
                    <a:pt x="107" y="728"/>
                    <a:pt x="72" y="764"/>
                    <a:pt x="36" y="799"/>
                  </a:cubicBezTo>
                  <a:cubicBezTo>
                    <a:pt x="11" y="823"/>
                    <a:pt x="0" y="852"/>
                    <a:pt x="0" y="886"/>
                  </a:cubicBezTo>
                  <a:cubicBezTo>
                    <a:pt x="0" y="920"/>
                    <a:pt x="11" y="951"/>
                    <a:pt x="27" y="979"/>
                  </a:cubicBezTo>
                  <a:cubicBezTo>
                    <a:pt x="49" y="1016"/>
                    <a:pt x="78" y="1046"/>
                    <a:pt x="115" y="1067"/>
                  </a:cubicBezTo>
                  <a:cubicBezTo>
                    <a:pt x="150" y="1088"/>
                    <a:pt x="188" y="1101"/>
                    <a:pt x="231" y="1095"/>
                  </a:cubicBezTo>
                  <a:cubicBezTo>
                    <a:pt x="253" y="1092"/>
                    <a:pt x="273" y="1084"/>
                    <a:pt x="289" y="1068"/>
                  </a:cubicBezTo>
                  <a:cubicBezTo>
                    <a:pt x="300" y="1058"/>
                    <a:pt x="310" y="1047"/>
                    <a:pt x="321" y="1037"/>
                  </a:cubicBezTo>
                  <a:cubicBezTo>
                    <a:pt x="344" y="1013"/>
                    <a:pt x="368" y="990"/>
                    <a:pt x="392" y="966"/>
                  </a:cubicBezTo>
                  <a:cubicBezTo>
                    <a:pt x="423" y="934"/>
                    <a:pt x="454" y="902"/>
                    <a:pt x="487" y="871"/>
                  </a:cubicBezTo>
                  <a:cubicBezTo>
                    <a:pt x="517" y="843"/>
                    <a:pt x="530" y="809"/>
                    <a:pt x="526" y="769"/>
                  </a:cubicBezTo>
                  <a:cubicBezTo>
                    <a:pt x="525" y="756"/>
                    <a:pt x="522" y="743"/>
                    <a:pt x="518" y="730"/>
                  </a:cubicBezTo>
                  <a:cubicBezTo>
                    <a:pt x="516" y="722"/>
                    <a:pt x="512" y="713"/>
                    <a:pt x="509" y="704"/>
                  </a:cubicBezTo>
                  <a:close/>
                  <a:moveTo>
                    <a:pt x="503" y="549"/>
                  </a:moveTo>
                  <a:cubicBezTo>
                    <a:pt x="498" y="550"/>
                    <a:pt x="494" y="551"/>
                    <a:pt x="490" y="552"/>
                  </a:cubicBezTo>
                  <a:cubicBezTo>
                    <a:pt x="483" y="555"/>
                    <a:pt x="477" y="555"/>
                    <a:pt x="472" y="548"/>
                  </a:cubicBezTo>
                  <a:cubicBezTo>
                    <a:pt x="472" y="547"/>
                    <a:pt x="470" y="547"/>
                    <a:pt x="470" y="546"/>
                  </a:cubicBezTo>
                  <a:cubicBezTo>
                    <a:pt x="464" y="543"/>
                    <a:pt x="462" y="543"/>
                    <a:pt x="458" y="547"/>
                  </a:cubicBezTo>
                  <a:cubicBezTo>
                    <a:pt x="411" y="593"/>
                    <a:pt x="365" y="640"/>
                    <a:pt x="318" y="686"/>
                  </a:cubicBezTo>
                  <a:cubicBezTo>
                    <a:pt x="311" y="693"/>
                    <a:pt x="303" y="700"/>
                    <a:pt x="298" y="708"/>
                  </a:cubicBezTo>
                  <a:cubicBezTo>
                    <a:pt x="288" y="723"/>
                    <a:pt x="289" y="739"/>
                    <a:pt x="296" y="755"/>
                  </a:cubicBezTo>
                  <a:cubicBezTo>
                    <a:pt x="306" y="779"/>
                    <a:pt x="324" y="796"/>
                    <a:pt x="349" y="803"/>
                  </a:cubicBezTo>
                  <a:cubicBezTo>
                    <a:pt x="367" y="808"/>
                    <a:pt x="383" y="805"/>
                    <a:pt x="397" y="791"/>
                  </a:cubicBezTo>
                  <a:cubicBezTo>
                    <a:pt x="446" y="741"/>
                    <a:pt x="496" y="692"/>
                    <a:pt x="546" y="642"/>
                  </a:cubicBezTo>
                  <a:cubicBezTo>
                    <a:pt x="549" y="638"/>
                    <a:pt x="550" y="635"/>
                    <a:pt x="547" y="631"/>
                  </a:cubicBezTo>
                  <a:cubicBezTo>
                    <a:pt x="541" y="632"/>
                    <a:pt x="535" y="632"/>
                    <a:pt x="528" y="633"/>
                  </a:cubicBezTo>
                  <a:cubicBezTo>
                    <a:pt x="532" y="624"/>
                    <a:pt x="535" y="617"/>
                    <a:pt x="538" y="609"/>
                  </a:cubicBezTo>
                  <a:cubicBezTo>
                    <a:pt x="540" y="603"/>
                    <a:pt x="541" y="603"/>
                    <a:pt x="534" y="599"/>
                  </a:cubicBezTo>
                  <a:cubicBezTo>
                    <a:pt x="530" y="597"/>
                    <a:pt x="528" y="595"/>
                    <a:pt x="529" y="590"/>
                  </a:cubicBezTo>
                  <a:cubicBezTo>
                    <a:pt x="530" y="586"/>
                    <a:pt x="530" y="581"/>
                    <a:pt x="531" y="577"/>
                  </a:cubicBezTo>
                  <a:cubicBezTo>
                    <a:pt x="518" y="577"/>
                    <a:pt x="506" y="577"/>
                    <a:pt x="493" y="577"/>
                  </a:cubicBezTo>
                  <a:cubicBezTo>
                    <a:pt x="497" y="567"/>
                    <a:pt x="500" y="559"/>
                    <a:pt x="503" y="549"/>
                  </a:cubicBezTo>
                  <a:close/>
                  <a:moveTo>
                    <a:pt x="645" y="543"/>
                  </a:moveTo>
                  <a:cubicBezTo>
                    <a:pt x="647" y="542"/>
                    <a:pt x="648" y="541"/>
                    <a:pt x="648" y="540"/>
                  </a:cubicBezTo>
                  <a:cubicBezTo>
                    <a:pt x="665" y="523"/>
                    <a:pt x="682" y="507"/>
                    <a:pt x="698" y="490"/>
                  </a:cubicBezTo>
                  <a:cubicBezTo>
                    <a:pt x="730" y="458"/>
                    <a:pt x="761" y="427"/>
                    <a:pt x="793" y="395"/>
                  </a:cubicBezTo>
                  <a:cubicBezTo>
                    <a:pt x="799" y="389"/>
                    <a:pt x="803" y="382"/>
                    <a:pt x="804" y="374"/>
                  </a:cubicBezTo>
                  <a:cubicBezTo>
                    <a:pt x="807" y="353"/>
                    <a:pt x="800" y="335"/>
                    <a:pt x="786" y="319"/>
                  </a:cubicBezTo>
                  <a:cubicBezTo>
                    <a:pt x="776" y="307"/>
                    <a:pt x="762" y="298"/>
                    <a:pt x="746" y="293"/>
                  </a:cubicBezTo>
                  <a:cubicBezTo>
                    <a:pt x="730" y="289"/>
                    <a:pt x="714" y="291"/>
                    <a:pt x="701" y="303"/>
                  </a:cubicBezTo>
                  <a:cubicBezTo>
                    <a:pt x="692" y="312"/>
                    <a:pt x="683" y="321"/>
                    <a:pt x="674" y="330"/>
                  </a:cubicBezTo>
                  <a:cubicBezTo>
                    <a:pt x="641" y="364"/>
                    <a:pt x="607" y="398"/>
                    <a:pt x="573" y="433"/>
                  </a:cubicBezTo>
                  <a:cubicBezTo>
                    <a:pt x="568" y="438"/>
                    <a:pt x="563" y="442"/>
                    <a:pt x="558" y="447"/>
                  </a:cubicBezTo>
                  <a:cubicBezTo>
                    <a:pt x="562" y="450"/>
                    <a:pt x="566" y="452"/>
                    <a:pt x="570" y="455"/>
                  </a:cubicBezTo>
                  <a:cubicBezTo>
                    <a:pt x="574" y="459"/>
                    <a:pt x="578" y="459"/>
                    <a:pt x="583" y="458"/>
                  </a:cubicBezTo>
                  <a:cubicBezTo>
                    <a:pt x="588" y="456"/>
                    <a:pt x="593" y="456"/>
                    <a:pt x="598" y="454"/>
                  </a:cubicBezTo>
                  <a:cubicBezTo>
                    <a:pt x="595" y="464"/>
                    <a:pt x="592" y="472"/>
                    <a:pt x="589" y="482"/>
                  </a:cubicBezTo>
                  <a:cubicBezTo>
                    <a:pt x="602" y="482"/>
                    <a:pt x="614" y="482"/>
                    <a:pt x="626" y="482"/>
                  </a:cubicBezTo>
                  <a:cubicBezTo>
                    <a:pt x="626" y="486"/>
                    <a:pt x="626" y="491"/>
                    <a:pt x="625" y="495"/>
                  </a:cubicBezTo>
                  <a:cubicBezTo>
                    <a:pt x="624" y="500"/>
                    <a:pt x="625" y="502"/>
                    <a:pt x="629" y="504"/>
                  </a:cubicBezTo>
                  <a:cubicBezTo>
                    <a:pt x="636" y="508"/>
                    <a:pt x="636" y="508"/>
                    <a:pt x="633" y="515"/>
                  </a:cubicBezTo>
                  <a:cubicBezTo>
                    <a:pt x="633" y="516"/>
                    <a:pt x="633" y="516"/>
                    <a:pt x="633" y="516"/>
                  </a:cubicBezTo>
                  <a:cubicBezTo>
                    <a:pt x="630" y="523"/>
                    <a:pt x="627" y="530"/>
                    <a:pt x="624" y="538"/>
                  </a:cubicBezTo>
                  <a:cubicBezTo>
                    <a:pt x="631" y="537"/>
                    <a:pt x="638" y="537"/>
                    <a:pt x="644" y="536"/>
                  </a:cubicBezTo>
                  <a:cubicBezTo>
                    <a:pt x="644" y="538"/>
                    <a:pt x="645" y="540"/>
                    <a:pt x="645" y="543"/>
                  </a:cubicBezTo>
                  <a:close/>
                  <a:moveTo>
                    <a:pt x="668" y="650"/>
                  </a:moveTo>
                  <a:cubicBezTo>
                    <a:pt x="668" y="650"/>
                    <a:pt x="668" y="651"/>
                    <a:pt x="668" y="651"/>
                  </a:cubicBezTo>
                  <a:cubicBezTo>
                    <a:pt x="660" y="651"/>
                    <a:pt x="655" y="654"/>
                    <a:pt x="652" y="661"/>
                  </a:cubicBezTo>
                  <a:cubicBezTo>
                    <a:pt x="649" y="668"/>
                    <a:pt x="650" y="674"/>
                    <a:pt x="655" y="680"/>
                  </a:cubicBezTo>
                  <a:cubicBezTo>
                    <a:pt x="659" y="684"/>
                    <a:pt x="663" y="688"/>
                    <a:pt x="667" y="692"/>
                  </a:cubicBezTo>
                  <a:cubicBezTo>
                    <a:pt x="700" y="724"/>
                    <a:pt x="732" y="757"/>
                    <a:pt x="764" y="789"/>
                  </a:cubicBezTo>
                  <a:cubicBezTo>
                    <a:pt x="769" y="793"/>
                    <a:pt x="774" y="796"/>
                    <a:pt x="781" y="795"/>
                  </a:cubicBezTo>
                  <a:cubicBezTo>
                    <a:pt x="787" y="793"/>
                    <a:pt x="792" y="789"/>
                    <a:pt x="794" y="783"/>
                  </a:cubicBezTo>
                  <a:cubicBezTo>
                    <a:pt x="796" y="776"/>
                    <a:pt x="794" y="770"/>
                    <a:pt x="789" y="765"/>
                  </a:cubicBezTo>
                  <a:cubicBezTo>
                    <a:pt x="753" y="729"/>
                    <a:pt x="716" y="692"/>
                    <a:pt x="680" y="656"/>
                  </a:cubicBezTo>
                  <a:cubicBezTo>
                    <a:pt x="677" y="653"/>
                    <a:pt x="672" y="652"/>
                    <a:pt x="668" y="650"/>
                  </a:cubicBezTo>
                  <a:close/>
                  <a:moveTo>
                    <a:pt x="216" y="432"/>
                  </a:moveTo>
                  <a:cubicBezTo>
                    <a:pt x="217" y="435"/>
                    <a:pt x="217" y="438"/>
                    <a:pt x="219" y="440"/>
                  </a:cubicBezTo>
                  <a:cubicBezTo>
                    <a:pt x="222" y="447"/>
                    <a:pt x="228" y="449"/>
                    <a:pt x="235" y="450"/>
                  </a:cubicBezTo>
                  <a:cubicBezTo>
                    <a:pt x="264" y="458"/>
                    <a:pt x="293" y="466"/>
                    <a:pt x="322" y="474"/>
                  </a:cubicBezTo>
                  <a:cubicBezTo>
                    <a:pt x="341" y="479"/>
                    <a:pt x="361" y="484"/>
                    <a:pt x="380" y="489"/>
                  </a:cubicBezTo>
                  <a:cubicBezTo>
                    <a:pt x="389" y="492"/>
                    <a:pt x="398" y="486"/>
                    <a:pt x="401" y="476"/>
                  </a:cubicBezTo>
                  <a:cubicBezTo>
                    <a:pt x="403" y="468"/>
                    <a:pt x="397" y="458"/>
                    <a:pt x="389" y="456"/>
                  </a:cubicBezTo>
                  <a:cubicBezTo>
                    <a:pt x="367" y="450"/>
                    <a:pt x="346" y="445"/>
                    <a:pt x="324" y="439"/>
                  </a:cubicBezTo>
                  <a:cubicBezTo>
                    <a:pt x="296" y="431"/>
                    <a:pt x="268" y="424"/>
                    <a:pt x="239" y="416"/>
                  </a:cubicBezTo>
                  <a:cubicBezTo>
                    <a:pt x="228" y="413"/>
                    <a:pt x="217" y="421"/>
                    <a:pt x="216" y="432"/>
                  </a:cubicBezTo>
                  <a:close/>
                  <a:moveTo>
                    <a:pt x="681" y="863"/>
                  </a:moveTo>
                  <a:cubicBezTo>
                    <a:pt x="680" y="860"/>
                    <a:pt x="680" y="858"/>
                    <a:pt x="679" y="855"/>
                  </a:cubicBezTo>
                  <a:cubicBezTo>
                    <a:pt x="677" y="846"/>
                    <a:pt x="674" y="837"/>
                    <a:pt x="672" y="828"/>
                  </a:cubicBezTo>
                  <a:cubicBezTo>
                    <a:pt x="666" y="805"/>
                    <a:pt x="660" y="782"/>
                    <a:pt x="654" y="759"/>
                  </a:cubicBezTo>
                  <a:cubicBezTo>
                    <a:pt x="649" y="743"/>
                    <a:pt x="644" y="726"/>
                    <a:pt x="640" y="710"/>
                  </a:cubicBezTo>
                  <a:cubicBezTo>
                    <a:pt x="638" y="699"/>
                    <a:pt x="627" y="693"/>
                    <a:pt x="620" y="695"/>
                  </a:cubicBezTo>
                  <a:cubicBezTo>
                    <a:pt x="609" y="698"/>
                    <a:pt x="604" y="708"/>
                    <a:pt x="607" y="719"/>
                  </a:cubicBezTo>
                  <a:cubicBezTo>
                    <a:pt x="609" y="723"/>
                    <a:pt x="610" y="727"/>
                    <a:pt x="611" y="732"/>
                  </a:cubicBezTo>
                  <a:cubicBezTo>
                    <a:pt x="617" y="755"/>
                    <a:pt x="624" y="779"/>
                    <a:pt x="630" y="802"/>
                  </a:cubicBezTo>
                  <a:cubicBezTo>
                    <a:pt x="633" y="816"/>
                    <a:pt x="637" y="829"/>
                    <a:pt x="640" y="842"/>
                  </a:cubicBezTo>
                  <a:cubicBezTo>
                    <a:pt x="643" y="851"/>
                    <a:pt x="645" y="860"/>
                    <a:pt x="648" y="869"/>
                  </a:cubicBezTo>
                  <a:cubicBezTo>
                    <a:pt x="651" y="877"/>
                    <a:pt x="660" y="881"/>
                    <a:pt x="668" y="879"/>
                  </a:cubicBezTo>
                  <a:cubicBezTo>
                    <a:pt x="675" y="878"/>
                    <a:pt x="680" y="870"/>
                    <a:pt x="681" y="863"/>
                  </a:cubicBezTo>
                  <a:close/>
                  <a:moveTo>
                    <a:pt x="862" y="681"/>
                  </a:moveTo>
                  <a:cubicBezTo>
                    <a:pt x="864" y="681"/>
                    <a:pt x="867" y="680"/>
                    <a:pt x="870" y="679"/>
                  </a:cubicBezTo>
                  <a:cubicBezTo>
                    <a:pt x="877" y="675"/>
                    <a:pt x="880" y="669"/>
                    <a:pt x="879" y="661"/>
                  </a:cubicBezTo>
                  <a:cubicBezTo>
                    <a:pt x="878" y="654"/>
                    <a:pt x="874" y="650"/>
                    <a:pt x="867" y="648"/>
                  </a:cubicBezTo>
                  <a:cubicBezTo>
                    <a:pt x="855" y="644"/>
                    <a:pt x="842" y="641"/>
                    <a:pt x="830" y="637"/>
                  </a:cubicBezTo>
                  <a:cubicBezTo>
                    <a:pt x="807" y="631"/>
                    <a:pt x="784" y="625"/>
                    <a:pt x="761" y="619"/>
                  </a:cubicBezTo>
                  <a:cubicBezTo>
                    <a:pt x="746" y="615"/>
                    <a:pt x="731" y="611"/>
                    <a:pt x="716" y="607"/>
                  </a:cubicBezTo>
                  <a:cubicBezTo>
                    <a:pt x="707" y="605"/>
                    <a:pt x="697" y="611"/>
                    <a:pt x="695" y="620"/>
                  </a:cubicBezTo>
                  <a:cubicBezTo>
                    <a:pt x="693" y="628"/>
                    <a:pt x="699" y="638"/>
                    <a:pt x="707" y="640"/>
                  </a:cubicBezTo>
                  <a:cubicBezTo>
                    <a:pt x="733" y="647"/>
                    <a:pt x="759" y="654"/>
                    <a:pt x="785" y="661"/>
                  </a:cubicBezTo>
                  <a:cubicBezTo>
                    <a:pt x="805" y="666"/>
                    <a:pt x="825" y="672"/>
                    <a:pt x="845" y="677"/>
                  </a:cubicBezTo>
                  <a:cubicBezTo>
                    <a:pt x="851" y="679"/>
                    <a:pt x="856" y="680"/>
                    <a:pt x="862" y="681"/>
                  </a:cubicBezTo>
                  <a:close/>
                  <a:moveTo>
                    <a:pt x="415" y="234"/>
                  </a:moveTo>
                  <a:cubicBezTo>
                    <a:pt x="415" y="236"/>
                    <a:pt x="416" y="239"/>
                    <a:pt x="416" y="242"/>
                  </a:cubicBezTo>
                  <a:cubicBezTo>
                    <a:pt x="420" y="254"/>
                    <a:pt x="423" y="267"/>
                    <a:pt x="427" y="279"/>
                  </a:cubicBezTo>
                  <a:cubicBezTo>
                    <a:pt x="432" y="299"/>
                    <a:pt x="437" y="318"/>
                    <a:pt x="442" y="338"/>
                  </a:cubicBezTo>
                  <a:cubicBezTo>
                    <a:pt x="446" y="354"/>
                    <a:pt x="451" y="370"/>
                    <a:pt x="455" y="387"/>
                  </a:cubicBezTo>
                  <a:cubicBezTo>
                    <a:pt x="458" y="397"/>
                    <a:pt x="467" y="403"/>
                    <a:pt x="477" y="401"/>
                  </a:cubicBezTo>
                  <a:cubicBezTo>
                    <a:pt x="486" y="398"/>
                    <a:pt x="491" y="388"/>
                    <a:pt x="488" y="378"/>
                  </a:cubicBezTo>
                  <a:cubicBezTo>
                    <a:pt x="484" y="363"/>
                    <a:pt x="480" y="348"/>
                    <a:pt x="476" y="333"/>
                  </a:cubicBezTo>
                  <a:cubicBezTo>
                    <a:pt x="470" y="308"/>
                    <a:pt x="463" y="284"/>
                    <a:pt x="457" y="260"/>
                  </a:cubicBezTo>
                  <a:cubicBezTo>
                    <a:pt x="454" y="249"/>
                    <a:pt x="451" y="238"/>
                    <a:pt x="447" y="227"/>
                  </a:cubicBezTo>
                  <a:cubicBezTo>
                    <a:pt x="445" y="219"/>
                    <a:pt x="436" y="215"/>
                    <a:pt x="428" y="217"/>
                  </a:cubicBezTo>
                  <a:cubicBezTo>
                    <a:pt x="421" y="219"/>
                    <a:pt x="415" y="226"/>
                    <a:pt x="415" y="234"/>
                  </a:cubicBezTo>
                  <a:close/>
                  <a:moveTo>
                    <a:pt x="319" y="300"/>
                  </a:moveTo>
                  <a:cubicBezTo>
                    <a:pt x="318" y="300"/>
                    <a:pt x="318" y="301"/>
                    <a:pt x="318" y="301"/>
                  </a:cubicBezTo>
                  <a:cubicBezTo>
                    <a:pt x="311" y="301"/>
                    <a:pt x="305" y="306"/>
                    <a:pt x="302" y="312"/>
                  </a:cubicBezTo>
                  <a:cubicBezTo>
                    <a:pt x="299" y="320"/>
                    <a:pt x="302" y="326"/>
                    <a:pt x="307" y="332"/>
                  </a:cubicBezTo>
                  <a:cubicBezTo>
                    <a:pt x="341" y="366"/>
                    <a:pt x="376" y="400"/>
                    <a:pt x="410" y="435"/>
                  </a:cubicBezTo>
                  <a:cubicBezTo>
                    <a:pt x="414" y="438"/>
                    <a:pt x="417" y="442"/>
                    <a:pt x="422" y="444"/>
                  </a:cubicBezTo>
                  <a:cubicBezTo>
                    <a:pt x="430" y="448"/>
                    <a:pt x="438" y="444"/>
                    <a:pt x="443" y="437"/>
                  </a:cubicBezTo>
                  <a:cubicBezTo>
                    <a:pt x="446" y="432"/>
                    <a:pt x="446" y="422"/>
                    <a:pt x="439" y="416"/>
                  </a:cubicBezTo>
                  <a:cubicBezTo>
                    <a:pt x="403" y="379"/>
                    <a:pt x="367" y="343"/>
                    <a:pt x="331" y="307"/>
                  </a:cubicBezTo>
                  <a:cubicBezTo>
                    <a:pt x="328" y="304"/>
                    <a:pt x="323" y="302"/>
                    <a:pt x="319" y="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2" name="Freeform 6">
              <a:extLst>
                <a:ext uri="{FF2B5EF4-FFF2-40B4-BE49-F238E27FC236}">
                  <a16:creationId xmlns="" xmlns:a16="http://schemas.microsoft.com/office/drawing/2014/main" id="{35846CCE-2618-43B7-9658-B406ED61C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068" y="2246539"/>
              <a:ext cx="1630363" cy="1647825"/>
            </a:xfrm>
            <a:custGeom>
              <a:avLst/>
              <a:gdLst>
                <a:gd name="T0" fmla="*/ 135 w 529"/>
                <a:gd name="T1" fmla="*/ 507 h 530"/>
                <a:gd name="T2" fmla="*/ 163 w 529"/>
                <a:gd name="T3" fmla="*/ 480 h 530"/>
                <a:gd name="T4" fmla="*/ 206 w 529"/>
                <a:gd name="T5" fmla="*/ 438 h 530"/>
                <a:gd name="T6" fmla="*/ 211 w 529"/>
                <a:gd name="T7" fmla="*/ 436 h 530"/>
                <a:gd name="T8" fmla="*/ 233 w 529"/>
                <a:gd name="T9" fmla="*/ 427 h 530"/>
                <a:gd name="T10" fmla="*/ 429 w 529"/>
                <a:gd name="T11" fmla="*/ 229 h 530"/>
                <a:gd name="T12" fmla="*/ 436 w 529"/>
                <a:gd name="T13" fmla="*/ 216 h 530"/>
                <a:gd name="T14" fmla="*/ 427 w 529"/>
                <a:gd name="T15" fmla="*/ 175 h 530"/>
                <a:gd name="T16" fmla="*/ 363 w 529"/>
                <a:gd name="T17" fmla="*/ 106 h 530"/>
                <a:gd name="T18" fmla="*/ 318 w 529"/>
                <a:gd name="T19" fmla="*/ 91 h 530"/>
                <a:gd name="T20" fmla="*/ 294 w 529"/>
                <a:gd name="T21" fmla="*/ 100 h 530"/>
                <a:gd name="T22" fmla="*/ 97 w 529"/>
                <a:gd name="T23" fmla="*/ 297 h 530"/>
                <a:gd name="T24" fmla="*/ 91 w 529"/>
                <a:gd name="T25" fmla="*/ 316 h 530"/>
                <a:gd name="T26" fmla="*/ 89 w 529"/>
                <a:gd name="T27" fmla="*/ 322 h 530"/>
                <a:gd name="T28" fmla="*/ 21 w 529"/>
                <a:gd name="T29" fmla="*/ 391 h 530"/>
                <a:gd name="T30" fmla="*/ 18 w 529"/>
                <a:gd name="T31" fmla="*/ 393 h 530"/>
                <a:gd name="T32" fmla="*/ 8 w 529"/>
                <a:gd name="T33" fmla="*/ 366 h 530"/>
                <a:gd name="T34" fmla="*/ 0 w 529"/>
                <a:gd name="T35" fmla="*/ 311 h 530"/>
                <a:gd name="T36" fmla="*/ 37 w 529"/>
                <a:gd name="T37" fmla="*/ 229 h 530"/>
                <a:gd name="T38" fmla="*/ 133 w 529"/>
                <a:gd name="T39" fmla="*/ 132 h 530"/>
                <a:gd name="T40" fmla="*/ 235 w 529"/>
                <a:gd name="T41" fmla="*/ 31 h 530"/>
                <a:gd name="T42" fmla="*/ 314 w 529"/>
                <a:gd name="T43" fmla="*/ 0 h 530"/>
                <a:gd name="T44" fmla="*/ 371 w 529"/>
                <a:gd name="T45" fmla="*/ 10 h 530"/>
                <a:gd name="T46" fmla="*/ 424 w 529"/>
                <a:gd name="T47" fmla="*/ 37 h 530"/>
                <a:gd name="T48" fmla="*/ 496 w 529"/>
                <a:gd name="T49" fmla="*/ 111 h 530"/>
                <a:gd name="T50" fmla="*/ 523 w 529"/>
                <a:gd name="T51" fmla="*/ 175 h 530"/>
                <a:gd name="T52" fmla="*/ 520 w 529"/>
                <a:gd name="T53" fmla="*/ 254 h 530"/>
                <a:gd name="T54" fmla="*/ 494 w 529"/>
                <a:gd name="T55" fmla="*/ 294 h 530"/>
                <a:gd name="T56" fmla="*/ 339 w 529"/>
                <a:gd name="T57" fmla="*/ 449 h 530"/>
                <a:gd name="T58" fmla="*/ 289 w 529"/>
                <a:gd name="T59" fmla="*/ 499 h 530"/>
                <a:gd name="T60" fmla="*/ 233 w 529"/>
                <a:gd name="T61" fmla="*/ 525 h 530"/>
                <a:gd name="T62" fmla="*/ 138 w 529"/>
                <a:gd name="T63" fmla="*/ 510 h 530"/>
                <a:gd name="T64" fmla="*/ 135 w 529"/>
                <a:gd name="T65" fmla="*/ 507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9" h="530">
                  <a:moveTo>
                    <a:pt x="135" y="507"/>
                  </a:moveTo>
                  <a:cubicBezTo>
                    <a:pt x="145" y="498"/>
                    <a:pt x="154" y="489"/>
                    <a:pt x="163" y="480"/>
                  </a:cubicBezTo>
                  <a:cubicBezTo>
                    <a:pt x="178" y="466"/>
                    <a:pt x="191" y="452"/>
                    <a:pt x="206" y="438"/>
                  </a:cubicBezTo>
                  <a:cubicBezTo>
                    <a:pt x="207" y="437"/>
                    <a:pt x="209" y="436"/>
                    <a:pt x="211" y="436"/>
                  </a:cubicBezTo>
                  <a:cubicBezTo>
                    <a:pt x="220" y="436"/>
                    <a:pt x="227" y="433"/>
                    <a:pt x="233" y="427"/>
                  </a:cubicBezTo>
                  <a:cubicBezTo>
                    <a:pt x="298" y="361"/>
                    <a:pt x="364" y="295"/>
                    <a:pt x="429" y="229"/>
                  </a:cubicBezTo>
                  <a:cubicBezTo>
                    <a:pt x="433" y="225"/>
                    <a:pt x="435" y="221"/>
                    <a:pt x="436" y="216"/>
                  </a:cubicBezTo>
                  <a:cubicBezTo>
                    <a:pt x="436" y="202"/>
                    <a:pt x="433" y="188"/>
                    <a:pt x="427" y="175"/>
                  </a:cubicBezTo>
                  <a:cubicBezTo>
                    <a:pt x="413" y="145"/>
                    <a:pt x="391" y="122"/>
                    <a:pt x="363" y="106"/>
                  </a:cubicBezTo>
                  <a:cubicBezTo>
                    <a:pt x="349" y="98"/>
                    <a:pt x="334" y="92"/>
                    <a:pt x="318" y="91"/>
                  </a:cubicBezTo>
                  <a:cubicBezTo>
                    <a:pt x="309" y="90"/>
                    <a:pt x="301" y="93"/>
                    <a:pt x="294" y="100"/>
                  </a:cubicBezTo>
                  <a:cubicBezTo>
                    <a:pt x="229" y="166"/>
                    <a:pt x="163" y="232"/>
                    <a:pt x="97" y="297"/>
                  </a:cubicBezTo>
                  <a:cubicBezTo>
                    <a:pt x="92" y="303"/>
                    <a:pt x="91" y="309"/>
                    <a:pt x="91" y="316"/>
                  </a:cubicBezTo>
                  <a:cubicBezTo>
                    <a:pt x="91" y="318"/>
                    <a:pt x="90" y="321"/>
                    <a:pt x="89" y="322"/>
                  </a:cubicBezTo>
                  <a:cubicBezTo>
                    <a:pt x="66" y="345"/>
                    <a:pt x="43" y="368"/>
                    <a:pt x="21" y="391"/>
                  </a:cubicBezTo>
                  <a:cubicBezTo>
                    <a:pt x="20" y="391"/>
                    <a:pt x="20" y="392"/>
                    <a:pt x="18" y="393"/>
                  </a:cubicBezTo>
                  <a:cubicBezTo>
                    <a:pt x="15" y="383"/>
                    <a:pt x="11" y="375"/>
                    <a:pt x="8" y="366"/>
                  </a:cubicBezTo>
                  <a:cubicBezTo>
                    <a:pt x="3" y="348"/>
                    <a:pt x="0" y="330"/>
                    <a:pt x="0" y="311"/>
                  </a:cubicBezTo>
                  <a:cubicBezTo>
                    <a:pt x="1" y="279"/>
                    <a:pt x="13" y="252"/>
                    <a:pt x="37" y="229"/>
                  </a:cubicBezTo>
                  <a:cubicBezTo>
                    <a:pt x="69" y="197"/>
                    <a:pt x="101" y="165"/>
                    <a:pt x="133" y="132"/>
                  </a:cubicBezTo>
                  <a:cubicBezTo>
                    <a:pt x="167" y="98"/>
                    <a:pt x="201" y="64"/>
                    <a:pt x="235" y="31"/>
                  </a:cubicBezTo>
                  <a:cubicBezTo>
                    <a:pt x="257" y="9"/>
                    <a:pt x="283" y="0"/>
                    <a:pt x="314" y="0"/>
                  </a:cubicBezTo>
                  <a:cubicBezTo>
                    <a:pt x="334" y="0"/>
                    <a:pt x="352" y="3"/>
                    <a:pt x="371" y="10"/>
                  </a:cubicBezTo>
                  <a:cubicBezTo>
                    <a:pt x="390" y="16"/>
                    <a:pt x="408" y="25"/>
                    <a:pt x="424" y="37"/>
                  </a:cubicBezTo>
                  <a:cubicBezTo>
                    <a:pt x="453" y="57"/>
                    <a:pt x="477" y="81"/>
                    <a:pt x="496" y="111"/>
                  </a:cubicBezTo>
                  <a:cubicBezTo>
                    <a:pt x="508" y="131"/>
                    <a:pt x="518" y="152"/>
                    <a:pt x="523" y="175"/>
                  </a:cubicBezTo>
                  <a:cubicBezTo>
                    <a:pt x="529" y="202"/>
                    <a:pt x="529" y="228"/>
                    <a:pt x="520" y="254"/>
                  </a:cubicBezTo>
                  <a:cubicBezTo>
                    <a:pt x="515" y="269"/>
                    <a:pt x="506" y="283"/>
                    <a:pt x="494" y="294"/>
                  </a:cubicBezTo>
                  <a:cubicBezTo>
                    <a:pt x="442" y="346"/>
                    <a:pt x="391" y="397"/>
                    <a:pt x="339" y="449"/>
                  </a:cubicBezTo>
                  <a:cubicBezTo>
                    <a:pt x="323" y="466"/>
                    <a:pt x="306" y="483"/>
                    <a:pt x="289" y="499"/>
                  </a:cubicBezTo>
                  <a:cubicBezTo>
                    <a:pt x="274" y="514"/>
                    <a:pt x="255" y="522"/>
                    <a:pt x="233" y="525"/>
                  </a:cubicBezTo>
                  <a:cubicBezTo>
                    <a:pt x="200" y="530"/>
                    <a:pt x="168" y="523"/>
                    <a:pt x="138" y="510"/>
                  </a:cubicBezTo>
                  <a:cubicBezTo>
                    <a:pt x="137" y="510"/>
                    <a:pt x="137" y="509"/>
                    <a:pt x="135" y="5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3" name="Freeform 7">
              <a:extLst>
                <a:ext uri="{FF2B5EF4-FFF2-40B4-BE49-F238E27FC236}">
                  <a16:creationId xmlns="" xmlns:a16="http://schemas.microsoft.com/office/drawing/2014/main" id="{77F36245-9721-4A5C-AD86-873DB27E7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0880" y="4008664"/>
              <a:ext cx="1633538" cy="1660525"/>
            </a:xfrm>
            <a:custGeom>
              <a:avLst/>
              <a:gdLst>
                <a:gd name="T0" fmla="*/ 509 w 530"/>
                <a:gd name="T1" fmla="*/ 137 h 534"/>
                <a:gd name="T2" fmla="*/ 518 w 530"/>
                <a:gd name="T3" fmla="*/ 163 h 534"/>
                <a:gd name="T4" fmla="*/ 526 w 530"/>
                <a:gd name="T5" fmla="*/ 202 h 534"/>
                <a:gd name="T6" fmla="*/ 487 w 530"/>
                <a:gd name="T7" fmla="*/ 304 h 534"/>
                <a:gd name="T8" fmla="*/ 392 w 530"/>
                <a:gd name="T9" fmla="*/ 399 h 534"/>
                <a:gd name="T10" fmla="*/ 321 w 530"/>
                <a:gd name="T11" fmla="*/ 470 h 534"/>
                <a:gd name="T12" fmla="*/ 289 w 530"/>
                <a:gd name="T13" fmla="*/ 501 h 534"/>
                <a:gd name="T14" fmla="*/ 231 w 530"/>
                <a:gd name="T15" fmla="*/ 528 h 534"/>
                <a:gd name="T16" fmla="*/ 115 w 530"/>
                <a:gd name="T17" fmla="*/ 500 h 534"/>
                <a:gd name="T18" fmla="*/ 27 w 530"/>
                <a:gd name="T19" fmla="*/ 412 h 534"/>
                <a:gd name="T20" fmla="*/ 0 w 530"/>
                <a:gd name="T21" fmla="*/ 319 h 534"/>
                <a:gd name="T22" fmla="*/ 36 w 530"/>
                <a:gd name="T23" fmla="*/ 232 h 534"/>
                <a:gd name="T24" fmla="*/ 142 w 530"/>
                <a:gd name="T25" fmla="*/ 126 h 534"/>
                <a:gd name="T26" fmla="*/ 237 w 530"/>
                <a:gd name="T27" fmla="*/ 32 h 534"/>
                <a:gd name="T28" fmla="*/ 298 w 530"/>
                <a:gd name="T29" fmla="*/ 4 h 534"/>
                <a:gd name="T30" fmla="*/ 388 w 530"/>
                <a:gd name="T31" fmla="*/ 19 h 534"/>
                <a:gd name="T32" fmla="*/ 390 w 530"/>
                <a:gd name="T33" fmla="*/ 20 h 534"/>
                <a:gd name="T34" fmla="*/ 391 w 530"/>
                <a:gd name="T35" fmla="*/ 22 h 534"/>
                <a:gd name="T36" fmla="*/ 374 w 530"/>
                <a:gd name="T37" fmla="*/ 39 h 534"/>
                <a:gd name="T38" fmla="*/ 323 w 530"/>
                <a:gd name="T39" fmla="*/ 90 h 534"/>
                <a:gd name="T40" fmla="*/ 315 w 530"/>
                <a:gd name="T41" fmla="*/ 94 h 534"/>
                <a:gd name="T42" fmla="*/ 296 w 530"/>
                <a:gd name="T43" fmla="*/ 101 h 534"/>
                <a:gd name="T44" fmla="*/ 97 w 530"/>
                <a:gd name="T45" fmla="*/ 301 h 534"/>
                <a:gd name="T46" fmla="*/ 91 w 530"/>
                <a:gd name="T47" fmla="*/ 313 h 534"/>
                <a:gd name="T48" fmla="*/ 97 w 530"/>
                <a:gd name="T49" fmla="*/ 347 h 534"/>
                <a:gd name="T50" fmla="*/ 169 w 530"/>
                <a:gd name="T51" fmla="*/ 426 h 534"/>
                <a:gd name="T52" fmla="*/ 208 w 530"/>
                <a:gd name="T53" fmla="*/ 438 h 534"/>
                <a:gd name="T54" fmla="*/ 231 w 530"/>
                <a:gd name="T55" fmla="*/ 430 h 534"/>
                <a:gd name="T56" fmla="*/ 428 w 530"/>
                <a:gd name="T57" fmla="*/ 234 h 534"/>
                <a:gd name="T58" fmla="*/ 435 w 530"/>
                <a:gd name="T59" fmla="*/ 215 h 534"/>
                <a:gd name="T60" fmla="*/ 439 w 530"/>
                <a:gd name="T61" fmla="*/ 206 h 534"/>
                <a:gd name="T62" fmla="*/ 505 w 530"/>
                <a:gd name="T63" fmla="*/ 140 h 534"/>
                <a:gd name="T64" fmla="*/ 509 w 530"/>
                <a:gd name="T65" fmla="*/ 137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0" h="534">
                  <a:moveTo>
                    <a:pt x="509" y="137"/>
                  </a:moveTo>
                  <a:cubicBezTo>
                    <a:pt x="512" y="146"/>
                    <a:pt x="516" y="155"/>
                    <a:pt x="518" y="163"/>
                  </a:cubicBezTo>
                  <a:cubicBezTo>
                    <a:pt x="522" y="176"/>
                    <a:pt x="525" y="189"/>
                    <a:pt x="526" y="202"/>
                  </a:cubicBezTo>
                  <a:cubicBezTo>
                    <a:pt x="530" y="242"/>
                    <a:pt x="517" y="276"/>
                    <a:pt x="487" y="304"/>
                  </a:cubicBezTo>
                  <a:cubicBezTo>
                    <a:pt x="454" y="335"/>
                    <a:pt x="423" y="367"/>
                    <a:pt x="392" y="399"/>
                  </a:cubicBezTo>
                  <a:cubicBezTo>
                    <a:pt x="368" y="423"/>
                    <a:pt x="344" y="446"/>
                    <a:pt x="321" y="470"/>
                  </a:cubicBezTo>
                  <a:cubicBezTo>
                    <a:pt x="310" y="480"/>
                    <a:pt x="300" y="491"/>
                    <a:pt x="289" y="501"/>
                  </a:cubicBezTo>
                  <a:cubicBezTo>
                    <a:pt x="273" y="517"/>
                    <a:pt x="253" y="525"/>
                    <a:pt x="231" y="528"/>
                  </a:cubicBezTo>
                  <a:cubicBezTo>
                    <a:pt x="188" y="534"/>
                    <a:pt x="150" y="521"/>
                    <a:pt x="115" y="500"/>
                  </a:cubicBezTo>
                  <a:cubicBezTo>
                    <a:pt x="78" y="479"/>
                    <a:pt x="49" y="449"/>
                    <a:pt x="27" y="412"/>
                  </a:cubicBezTo>
                  <a:cubicBezTo>
                    <a:pt x="11" y="384"/>
                    <a:pt x="0" y="353"/>
                    <a:pt x="0" y="319"/>
                  </a:cubicBezTo>
                  <a:cubicBezTo>
                    <a:pt x="0" y="285"/>
                    <a:pt x="11" y="256"/>
                    <a:pt x="36" y="232"/>
                  </a:cubicBezTo>
                  <a:cubicBezTo>
                    <a:pt x="72" y="197"/>
                    <a:pt x="107" y="161"/>
                    <a:pt x="142" y="126"/>
                  </a:cubicBezTo>
                  <a:cubicBezTo>
                    <a:pt x="173" y="94"/>
                    <a:pt x="205" y="63"/>
                    <a:pt x="237" y="32"/>
                  </a:cubicBezTo>
                  <a:cubicBezTo>
                    <a:pt x="253" y="15"/>
                    <a:pt x="274" y="7"/>
                    <a:pt x="298" y="4"/>
                  </a:cubicBezTo>
                  <a:cubicBezTo>
                    <a:pt x="329" y="0"/>
                    <a:pt x="359" y="7"/>
                    <a:pt x="388" y="19"/>
                  </a:cubicBezTo>
                  <a:cubicBezTo>
                    <a:pt x="388" y="19"/>
                    <a:pt x="389" y="20"/>
                    <a:pt x="390" y="20"/>
                  </a:cubicBezTo>
                  <a:cubicBezTo>
                    <a:pt x="390" y="20"/>
                    <a:pt x="391" y="21"/>
                    <a:pt x="391" y="22"/>
                  </a:cubicBezTo>
                  <a:cubicBezTo>
                    <a:pt x="386" y="27"/>
                    <a:pt x="380" y="33"/>
                    <a:pt x="374" y="39"/>
                  </a:cubicBezTo>
                  <a:cubicBezTo>
                    <a:pt x="357" y="56"/>
                    <a:pt x="340" y="73"/>
                    <a:pt x="323" y="90"/>
                  </a:cubicBezTo>
                  <a:cubicBezTo>
                    <a:pt x="321" y="92"/>
                    <a:pt x="318" y="94"/>
                    <a:pt x="315" y="94"/>
                  </a:cubicBezTo>
                  <a:cubicBezTo>
                    <a:pt x="307" y="93"/>
                    <a:pt x="301" y="96"/>
                    <a:pt x="296" y="101"/>
                  </a:cubicBezTo>
                  <a:cubicBezTo>
                    <a:pt x="230" y="168"/>
                    <a:pt x="163" y="234"/>
                    <a:pt x="97" y="301"/>
                  </a:cubicBezTo>
                  <a:cubicBezTo>
                    <a:pt x="94" y="304"/>
                    <a:pt x="92" y="308"/>
                    <a:pt x="91" y="313"/>
                  </a:cubicBezTo>
                  <a:cubicBezTo>
                    <a:pt x="90" y="324"/>
                    <a:pt x="93" y="336"/>
                    <a:pt x="97" y="347"/>
                  </a:cubicBezTo>
                  <a:cubicBezTo>
                    <a:pt x="111" y="382"/>
                    <a:pt x="136" y="408"/>
                    <a:pt x="169" y="426"/>
                  </a:cubicBezTo>
                  <a:cubicBezTo>
                    <a:pt x="181" y="433"/>
                    <a:pt x="194" y="437"/>
                    <a:pt x="208" y="438"/>
                  </a:cubicBezTo>
                  <a:cubicBezTo>
                    <a:pt x="217" y="439"/>
                    <a:pt x="224" y="437"/>
                    <a:pt x="231" y="430"/>
                  </a:cubicBezTo>
                  <a:cubicBezTo>
                    <a:pt x="297" y="365"/>
                    <a:pt x="362" y="299"/>
                    <a:pt x="428" y="234"/>
                  </a:cubicBezTo>
                  <a:cubicBezTo>
                    <a:pt x="434" y="228"/>
                    <a:pt x="436" y="222"/>
                    <a:pt x="435" y="215"/>
                  </a:cubicBezTo>
                  <a:cubicBezTo>
                    <a:pt x="435" y="211"/>
                    <a:pt x="436" y="209"/>
                    <a:pt x="439" y="206"/>
                  </a:cubicBezTo>
                  <a:cubicBezTo>
                    <a:pt x="461" y="184"/>
                    <a:pt x="483" y="162"/>
                    <a:pt x="505" y="140"/>
                  </a:cubicBezTo>
                  <a:cubicBezTo>
                    <a:pt x="506" y="139"/>
                    <a:pt x="507" y="139"/>
                    <a:pt x="509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4" name="Freeform 8">
              <a:extLst>
                <a:ext uri="{FF2B5EF4-FFF2-40B4-BE49-F238E27FC236}">
                  <a16:creationId xmlns="" xmlns:a16="http://schemas.microsoft.com/office/drawing/2014/main" id="{0F6207EB-4557-4C1E-BFE8-B59557AF7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293" y="3934052"/>
              <a:ext cx="808038" cy="823913"/>
            </a:xfrm>
            <a:custGeom>
              <a:avLst/>
              <a:gdLst>
                <a:gd name="T0" fmla="*/ 215 w 262"/>
                <a:gd name="T1" fmla="*/ 6 h 265"/>
                <a:gd name="T2" fmla="*/ 205 w 262"/>
                <a:gd name="T3" fmla="*/ 34 h 265"/>
                <a:gd name="T4" fmla="*/ 243 w 262"/>
                <a:gd name="T5" fmla="*/ 34 h 265"/>
                <a:gd name="T6" fmla="*/ 241 w 262"/>
                <a:gd name="T7" fmla="*/ 47 h 265"/>
                <a:gd name="T8" fmla="*/ 246 w 262"/>
                <a:gd name="T9" fmla="*/ 56 h 265"/>
                <a:gd name="T10" fmla="*/ 250 w 262"/>
                <a:gd name="T11" fmla="*/ 66 h 265"/>
                <a:gd name="T12" fmla="*/ 240 w 262"/>
                <a:gd name="T13" fmla="*/ 90 h 265"/>
                <a:gd name="T14" fmla="*/ 259 w 262"/>
                <a:gd name="T15" fmla="*/ 88 h 265"/>
                <a:gd name="T16" fmla="*/ 258 w 262"/>
                <a:gd name="T17" fmla="*/ 99 h 265"/>
                <a:gd name="T18" fmla="*/ 109 w 262"/>
                <a:gd name="T19" fmla="*/ 248 h 265"/>
                <a:gd name="T20" fmla="*/ 61 w 262"/>
                <a:gd name="T21" fmla="*/ 260 h 265"/>
                <a:gd name="T22" fmla="*/ 8 w 262"/>
                <a:gd name="T23" fmla="*/ 212 h 265"/>
                <a:gd name="T24" fmla="*/ 10 w 262"/>
                <a:gd name="T25" fmla="*/ 165 h 265"/>
                <a:gd name="T26" fmla="*/ 30 w 262"/>
                <a:gd name="T27" fmla="*/ 143 h 265"/>
                <a:gd name="T28" fmla="*/ 170 w 262"/>
                <a:gd name="T29" fmla="*/ 4 h 265"/>
                <a:gd name="T30" fmla="*/ 182 w 262"/>
                <a:gd name="T31" fmla="*/ 3 h 265"/>
                <a:gd name="T32" fmla="*/ 184 w 262"/>
                <a:gd name="T33" fmla="*/ 5 h 265"/>
                <a:gd name="T34" fmla="*/ 202 w 262"/>
                <a:gd name="T35" fmla="*/ 9 h 265"/>
                <a:gd name="T36" fmla="*/ 215 w 262"/>
                <a:gd name="T37" fmla="*/ 6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2" h="265">
                  <a:moveTo>
                    <a:pt x="215" y="6"/>
                  </a:moveTo>
                  <a:cubicBezTo>
                    <a:pt x="212" y="16"/>
                    <a:pt x="209" y="24"/>
                    <a:pt x="205" y="34"/>
                  </a:cubicBezTo>
                  <a:cubicBezTo>
                    <a:pt x="218" y="34"/>
                    <a:pt x="230" y="34"/>
                    <a:pt x="243" y="34"/>
                  </a:cubicBezTo>
                  <a:cubicBezTo>
                    <a:pt x="242" y="38"/>
                    <a:pt x="242" y="43"/>
                    <a:pt x="241" y="47"/>
                  </a:cubicBezTo>
                  <a:cubicBezTo>
                    <a:pt x="240" y="52"/>
                    <a:pt x="242" y="54"/>
                    <a:pt x="246" y="56"/>
                  </a:cubicBezTo>
                  <a:cubicBezTo>
                    <a:pt x="253" y="60"/>
                    <a:pt x="252" y="60"/>
                    <a:pt x="250" y="66"/>
                  </a:cubicBezTo>
                  <a:cubicBezTo>
                    <a:pt x="247" y="74"/>
                    <a:pt x="244" y="81"/>
                    <a:pt x="240" y="90"/>
                  </a:cubicBezTo>
                  <a:cubicBezTo>
                    <a:pt x="247" y="89"/>
                    <a:pt x="253" y="89"/>
                    <a:pt x="259" y="88"/>
                  </a:cubicBezTo>
                  <a:cubicBezTo>
                    <a:pt x="262" y="92"/>
                    <a:pt x="261" y="95"/>
                    <a:pt x="258" y="99"/>
                  </a:cubicBezTo>
                  <a:cubicBezTo>
                    <a:pt x="208" y="149"/>
                    <a:pt x="158" y="198"/>
                    <a:pt x="109" y="248"/>
                  </a:cubicBezTo>
                  <a:cubicBezTo>
                    <a:pt x="95" y="262"/>
                    <a:pt x="79" y="265"/>
                    <a:pt x="61" y="260"/>
                  </a:cubicBezTo>
                  <a:cubicBezTo>
                    <a:pt x="36" y="253"/>
                    <a:pt x="18" y="236"/>
                    <a:pt x="8" y="212"/>
                  </a:cubicBezTo>
                  <a:cubicBezTo>
                    <a:pt x="1" y="196"/>
                    <a:pt x="0" y="180"/>
                    <a:pt x="10" y="165"/>
                  </a:cubicBezTo>
                  <a:cubicBezTo>
                    <a:pt x="15" y="157"/>
                    <a:pt x="23" y="150"/>
                    <a:pt x="30" y="143"/>
                  </a:cubicBezTo>
                  <a:cubicBezTo>
                    <a:pt x="77" y="97"/>
                    <a:pt x="123" y="50"/>
                    <a:pt x="170" y="4"/>
                  </a:cubicBezTo>
                  <a:cubicBezTo>
                    <a:pt x="174" y="0"/>
                    <a:pt x="176" y="0"/>
                    <a:pt x="182" y="3"/>
                  </a:cubicBezTo>
                  <a:cubicBezTo>
                    <a:pt x="182" y="4"/>
                    <a:pt x="184" y="4"/>
                    <a:pt x="184" y="5"/>
                  </a:cubicBezTo>
                  <a:cubicBezTo>
                    <a:pt x="189" y="12"/>
                    <a:pt x="195" y="12"/>
                    <a:pt x="202" y="9"/>
                  </a:cubicBezTo>
                  <a:cubicBezTo>
                    <a:pt x="206" y="8"/>
                    <a:pt x="210" y="7"/>
                    <a:pt x="21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5" name="Freeform 9">
              <a:extLst>
                <a:ext uri="{FF2B5EF4-FFF2-40B4-BE49-F238E27FC236}">
                  <a16:creationId xmlns="" xmlns:a16="http://schemas.microsoft.com/office/drawing/2014/main" id="{EBEF28AF-CFEA-47CD-B2CB-E274F1713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0143" y="3145064"/>
              <a:ext cx="768350" cy="788988"/>
            </a:xfrm>
            <a:custGeom>
              <a:avLst/>
              <a:gdLst>
                <a:gd name="T0" fmla="*/ 87 w 249"/>
                <a:gd name="T1" fmla="*/ 254 h 254"/>
                <a:gd name="T2" fmla="*/ 86 w 249"/>
                <a:gd name="T3" fmla="*/ 247 h 254"/>
                <a:gd name="T4" fmla="*/ 66 w 249"/>
                <a:gd name="T5" fmla="*/ 249 h 254"/>
                <a:gd name="T6" fmla="*/ 75 w 249"/>
                <a:gd name="T7" fmla="*/ 227 h 254"/>
                <a:gd name="T8" fmla="*/ 75 w 249"/>
                <a:gd name="T9" fmla="*/ 226 h 254"/>
                <a:gd name="T10" fmla="*/ 71 w 249"/>
                <a:gd name="T11" fmla="*/ 215 h 254"/>
                <a:gd name="T12" fmla="*/ 67 w 249"/>
                <a:gd name="T13" fmla="*/ 206 h 254"/>
                <a:gd name="T14" fmla="*/ 68 w 249"/>
                <a:gd name="T15" fmla="*/ 193 h 254"/>
                <a:gd name="T16" fmla="*/ 31 w 249"/>
                <a:gd name="T17" fmla="*/ 193 h 254"/>
                <a:gd name="T18" fmla="*/ 40 w 249"/>
                <a:gd name="T19" fmla="*/ 165 h 254"/>
                <a:gd name="T20" fmla="*/ 25 w 249"/>
                <a:gd name="T21" fmla="*/ 169 h 254"/>
                <a:gd name="T22" fmla="*/ 12 w 249"/>
                <a:gd name="T23" fmla="*/ 166 h 254"/>
                <a:gd name="T24" fmla="*/ 0 w 249"/>
                <a:gd name="T25" fmla="*/ 158 h 254"/>
                <a:gd name="T26" fmla="*/ 15 w 249"/>
                <a:gd name="T27" fmla="*/ 144 h 254"/>
                <a:gd name="T28" fmla="*/ 116 w 249"/>
                <a:gd name="T29" fmla="*/ 41 h 254"/>
                <a:gd name="T30" fmla="*/ 143 w 249"/>
                <a:gd name="T31" fmla="*/ 14 h 254"/>
                <a:gd name="T32" fmla="*/ 188 w 249"/>
                <a:gd name="T33" fmla="*/ 4 h 254"/>
                <a:gd name="T34" fmla="*/ 228 w 249"/>
                <a:gd name="T35" fmla="*/ 30 h 254"/>
                <a:gd name="T36" fmla="*/ 246 w 249"/>
                <a:gd name="T37" fmla="*/ 85 h 254"/>
                <a:gd name="T38" fmla="*/ 235 w 249"/>
                <a:gd name="T39" fmla="*/ 106 h 254"/>
                <a:gd name="T40" fmla="*/ 140 w 249"/>
                <a:gd name="T41" fmla="*/ 201 h 254"/>
                <a:gd name="T42" fmla="*/ 90 w 249"/>
                <a:gd name="T43" fmla="*/ 251 h 254"/>
                <a:gd name="T44" fmla="*/ 87 w 249"/>
                <a:gd name="T4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9" h="254">
                  <a:moveTo>
                    <a:pt x="87" y="254"/>
                  </a:moveTo>
                  <a:cubicBezTo>
                    <a:pt x="87" y="251"/>
                    <a:pt x="86" y="249"/>
                    <a:pt x="86" y="247"/>
                  </a:cubicBezTo>
                  <a:cubicBezTo>
                    <a:pt x="80" y="248"/>
                    <a:pt x="73" y="248"/>
                    <a:pt x="66" y="249"/>
                  </a:cubicBezTo>
                  <a:cubicBezTo>
                    <a:pt x="69" y="241"/>
                    <a:pt x="72" y="234"/>
                    <a:pt x="75" y="227"/>
                  </a:cubicBezTo>
                  <a:cubicBezTo>
                    <a:pt x="75" y="227"/>
                    <a:pt x="75" y="227"/>
                    <a:pt x="75" y="226"/>
                  </a:cubicBezTo>
                  <a:cubicBezTo>
                    <a:pt x="78" y="219"/>
                    <a:pt x="78" y="219"/>
                    <a:pt x="71" y="215"/>
                  </a:cubicBezTo>
                  <a:cubicBezTo>
                    <a:pt x="67" y="213"/>
                    <a:pt x="66" y="211"/>
                    <a:pt x="67" y="206"/>
                  </a:cubicBezTo>
                  <a:cubicBezTo>
                    <a:pt x="68" y="202"/>
                    <a:pt x="68" y="197"/>
                    <a:pt x="68" y="193"/>
                  </a:cubicBezTo>
                  <a:cubicBezTo>
                    <a:pt x="56" y="193"/>
                    <a:pt x="44" y="193"/>
                    <a:pt x="31" y="193"/>
                  </a:cubicBezTo>
                  <a:cubicBezTo>
                    <a:pt x="34" y="183"/>
                    <a:pt x="37" y="175"/>
                    <a:pt x="40" y="165"/>
                  </a:cubicBezTo>
                  <a:cubicBezTo>
                    <a:pt x="35" y="167"/>
                    <a:pt x="30" y="167"/>
                    <a:pt x="25" y="169"/>
                  </a:cubicBezTo>
                  <a:cubicBezTo>
                    <a:pt x="20" y="170"/>
                    <a:pt x="16" y="170"/>
                    <a:pt x="12" y="166"/>
                  </a:cubicBezTo>
                  <a:cubicBezTo>
                    <a:pt x="8" y="163"/>
                    <a:pt x="4" y="161"/>
                    <a:pt x="0" y="158"/>
                  </a:cubicBezTo>
                  <a:cubicBezTo>
                    <a:pt x="5" y="153"/>
                    <a:pt x="10" y="149"/>
                    <a:pt x="15" y="144"/>
                  </a:cubicBezTo>
                  <a:cubicBezTo>
                    <a:pt x="49" y="109"/>
                    <a:pt x="83" y="75"/>
                    <a:pt x="116" y="41"/>
                  </a:cubicBezTo>
                  <a:cubicBezTo>
                    <a:pt x="125" y="32"/>
                    <a:pt x="134" y="23"/>
                    <a:pt x="143" y="14"/>
                  </a:cubicBezTo>
                  <a:cubicBezTo>
                    <a:pt x="156" y="2"/>
                    <a:pt x="172" y="0"/>
                    <a:pt x="188" y="4"/>
                  </a:cubicBezTo>
                  <a:cubicBezTo>
                    <a:pt x="204" y="9"/>
                    <a:pt x="218" y="18"/>
                    <a:pt x="228" y="30"/>
                  </a:cubicBezTo>
                  <a:cubicBezTo>
                    <a:pt x="242" y="46"/>
                    <a:pt x="249" y="64"/>
                    <a:pt x="246" y="85"/>
                  </a:cubicBezTo>
                  <a:cubicBezTo>
                    <a:pt x="245" y="93"/>
                    <a:pt x="241" y="100"/>
                    <a:pt x="235" y="106"/>
                  </a:cubicBezTo>
                  <a:cubicBezTo>
                    <a:pt x="203" y="138"/>
                    <a:pt x="172" y="169"/>
                    <a:pt x="140" y="201"/>
                  </a:cubicBezTo>
                  <a:cubicBezTo>
                    <a:pt x="124" y="218"/>
                    <a:pt x="107" y="234"/>
                    <a:pt x="90" y="251"/>
                  </a:cubicBezTo>
                  <a:cubicBezTo>
                    <a:pt x="90" y="252"/>
                    <a:pt x="89" y="253"/>
                    <a:pt x="87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6" name="Freeform 10">
              <a:extLst>
                <a:ext uri="{FF2B5EF4-FFF2-40B4-BE49-F238E27FC236}">
                  <a16:creationId xmlns="" xmlns:a16="http://schemas.microsoft.com/office/drawing/2014/main" id="{38519E02-3653-4B58-920B-A8D9017AF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130" y="4267427"/>
              <a:ext cx="454025" cy="454025"/>
            </a:xfrm>
            <a:custGeom>
              <a:avLst/>
              <a:gdLst>
                <a:gd name="T0" fmla="*/ 19 w 147"/>
                <a:gd name="T1" fmla="*/ 0 h 146"/>
                <a:gd name="T2" fmla="*/ 31 w 147"/>
                <a:gd name="T3" fmla="*/ 6 h 146"/>
                <a:gd name="T4" fmla="*/ 140 w 147"/>
                <a:gd name="T5" fmla="*/ 115 h 146"/>
                <a:gd name="T6" fmla="*/ 145 w 147"/>
                <a:gd name="T7" fmla="*/ 133 h 146"/>
                <a:gd name="T8" fmla="*/ 132 w 147"/>
                <a:gd name="T9" fmla="*/ 145 h 146"/>
                <a:gd name="T10" fmla="*/ 115 w 147"/>
                <a:gd name="T11" fmla="*/ 139 h 146"/>
                <a:gd name="T12" fmla="*/ 18 w 147"/>
                <a:gd name="T13" fmla="*/ 42 h 146"/>
                <a:gd name="T14" fmla="*/ 6 w 147"/>
                <a:gd name="T15" fmla="*/ 30 h 146"/>
                <a:gd name="T16" fmla="*/ 3 w 147"/>
                <a:gd name="T17" fmla="*/ 11 h 146"/>
                <a:gd name="T18" fmla="*/ 19 w 147"/>
                <a:gd name="T19" fmla="*/ 1 h 146"/>
                <a:gd name="T20" fmla="*/ 19 w 147"/>
                <a:gd name="T2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46">
                  <a:moveTo>
                    <a:pt x="19" y="0"/>
                  </a:moveTo>
                  <a:cubicBezTo>
                    <a:pt x="23" y="2"/>
                    <a:pt x="28" y="3"/>
                    <a:pt x="31" y="6"/>
                  </a:cubicBezTo>
                  <a:cubicBezTo>
                    <a:pt x="67" y="42"/>
                    <a:pt x="104" y="79"/>
                    <a:pt x="140" y="115"/>
                  </a:cubicBezTo>
                  <a:cubicBezTo>
                    <a:pt x="145" y="120"/>
                    <a:pt x="147" y="126"/>
                    <a:pt x="145" y="133"/>
                  </a:cubicBezTo>
                  <a:cubicBezTo>
                    <a:pt x="143" y="139"/>
                    <a:pt x="138" y="143"/>
                    <a:pt x="132" y="145"/>
                  </a:cubicBezTo>
                  <a:cubicBezTo>
                    <a:pt x="125" y="146"/>
                    <a:pt x="120" y="143"/>
                    <a:pt x="115" y="139"/>
                  </a:cubicBezTo>
                  <a:cubicBezTo>
                    <a:pt x="83" y="107"/>
                    <a:pt x="51" y="74"/>
                    <a:pt x="18" y="42"/>
                  </a:cubicBezTo>
                  <a:cubicBezTo>
                    <a:pt x="14" y="38"/>
                    <a:pt x="10" y="34"/>
                    <a:pt x="6" y="30"/>
                  </a:cubicBezTo>
                  <a:cubicBezTo>
                    <a:pt x="1" y="24"/>
                    <a:pt x="0" y="18"/>
                    <a:pt x="3" y="11"/>
                  </a:cubicBezTo>
                  <a:cubicBezTo>
                    <a:pt x="6" y="4"/>
                    <a:pt x="11" y="1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7" name="Freeform 11">
              <a:extLst>
                <a:ext uri="{FF2B5EF4-FFF2-40B4-BE49-F238E27FC236}">
                  <a16:creationId xmlns="" xmlns:a16="http://schemas.microsoft.com/office/drawing/2014/main" id="{8C23A0B5-02CC-46C1-93A3-4C415E9D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043" y="3530827"/>
              <a:ext cx="576263" cy="244475"/>
            </a:xfrm>
            <a:custGeom>
              <a:avLst/>
              <a:gdLst>
                <a:gd name="T0" fmla="*/ 0 w 187"/>
                <a:gd name="T1" fmla="*/ 19 h 79"/>
                <a:gd name="T2" fmla="*/ 23 w 187"/>
                <a:gd name="T3" fmla="*/ 3 h 79"/>
                <a:gd name="T4" fmla="*/ 108 w 187"/>
                <a:gd name="T5" fmla="*/ 26 h 79"/>
                <a:gd name="T6" fmla="*/ 173 w 187"/>
                <a:gd name="T7" fmla="*/ 43 h 79"/>
                <a:gd name="T8" fmla="*/ 185 w 187"/>
                <a:gd name="T9" fmla="*/ 63 h 79"/>
                <a:gd name="T10" fmla="*/ 164 w 187"/>
                <a:gd name="T11" fmla="*/ 76 h 79"/>
                <a:gd name="T12" fmla="*/ 106 w 187"/>
                <a:gd name="T13" fmla="*/ 61 h 79"/>
                <a:gd name="T14" fmla="*/ 19 w 187"/>
                <a:gd name="T15" fmla="*/ 37 h 79"/>
                <a:gd name="T16" fmla="*/ 3 w 187"/>
                <a:gd name="T17" fmla="*/ 27 h 79"/>
                <a:gd name="T18" fmla="*/ 0 w 187"/>
                <a:gd name="T19" fmla="*/ 1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79">
                  <a:moveTo>
                    <a:pt x="0" y="19"/>
                  </a:moveTo>
                  <a:cubicBezTo>
                    <a:pt x="1" y="8"/>
                    <a:pt x="12" y="0"/>
                    <a:pt x="23" y="3"/>
                  </a:cubicBezTo>
                  <a:cubicBezTo>
                    <a:pt x="52" y="11"/>
                    <a:pt x="80" y="18"/>
                    <a:pt x="108" y="26"/>
                  </a:cubicBezTo>
                  <a:cubicBezTo>
                    <a:pt x="130" y="32"/>
                    <a:pt x="151" y="37"/>
                    <a:pt x="173" y="43"/>
                  </a:cubicBezTo>
                  <a:cubicBezTo>
                    <a:pt x="181" y="45"/>
                    <a:pt x="187" y="55"/>
                    <a:pt x="185" y="63"/>
                  </a:cubicBezTo>
                  <a:cubicBezTo>
                    <a:pt x="182" y="73"/>
                    <a:pt x="173" y="79"/>
                    <a:pt x="164" y="76"/>
                  </a:cubicBezTo>
                  <a:cubicBezTo>
                    <a:pt x="145" y="71"/>
                    <a:pt x="125" y="66"/>
                    <a:pt x="106" y="61"/>
                  </a:cubicBezTo>
                  <a:cubicBezTo>
                    <a:pt x="77" y="53"/>
                    <a:pt x="48" y="45"/>
                    <a:pt x="19" y="37"/>
                  </a:cubicBezTo>
                  <a:cubicBezTo>
                    <a:pt x="12" y="36"/>
                    <a:pt x="6" y="34"/>
                    <a:pt x="3" y="27"/>
                  </a:cubicBezTo>
                  <a:cubicBezTo>
                    <a:pt x="1" y="25"/>
                    <a:pt x="1" y="22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8" name="Freeform 12">
              <a:extLst>
                <a:ext uri="{FF2B5EF4-FFF2-40B4-BE49-F238E27FC236}">
                  <a16:creationId xmlns="" xmlns:a16="http://schemas.microsoft.com/office/drawing/2014/main" id="{700B5E77-9895-41A7-B85D-9F6628BF0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018" y="4400777"/>
              <a:ext cx="236538" cy="584200"/>
            </a:xfrm>
            <a:custGeom>
              <a:avLst/>
              <a:gdLst>
                <a:gd name="T0" fmla="*/ 77 w 77"/>
                <a:gd name="T1" fmla="*/ 170 h 188"/>
                <a:gd name="T2" fmla="*/ 64 w 77"/>
                <a:gd name="T3" fmla="*/ 186 h 188"/>
                <a:gd name="T4" fmla="*/ 44 w 77"/>
                <a:gd name="T5" fmla="*/ 176 h 188"/>
                <a:gd name="T6" fmla="*/ 36 w 77"/>
                <a:gd name="T7" fmla="*/ 149 h 188"/>
                <a:gd name="T8" fmla="*/ 26 w 77"/>
                <a:gd name="T9" fmla="*/ 109 h 188"/>
                <a:gd name="T10" fmla="*/ 7 w 77"/>
                <a:gd name="T11" fmla="*/ 39 h 188"/>
                <a:gd name="T12" fmla="*/ 3 w 77"/>
                <a:gd name="T13" fmla="*/ 26 h 188"/>
                <a:gd name="T14" fmla="*/ 16 w 77"/>
                <a:gd name="T15" fmla="*/ 2 h 188"/>
                <a:gd name="T16" fmla="*/ 36 w 77"/>
                <a:gd name="T17" fmla="*/ 17 h 188"/>
                <a:gd name="T18" fmla="*/ 50 w 77"/>
                <a:gd name="T19" fmla="*/ 66 h 188"/>
                <a:gd name="T20" fmla="*/ 68 w 77"/>
                <a:gd name="T21" fmla="*/ 135 h 188"/>
                <a:gd name="T22" fmla="*/ 75 w 77"/>
                <a:gd name="T23" fmla="*/ 162 h 188"/>
                <a:gd name="T24" fmla="*/ 77 w 77"/>
                <a:gd name="T25" fmla="*/ 17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88">
                  <a:moveTo>
                    <a:pt x="77" y="170"/>
                  </a:moveTo>
                  <a:cubicBezTo>
                    <a:pt x="76" y="177"/>
                    <a:pt x="71" y="185"/>
                    <a:pt x="64" y="186"/>
                  </a:cubicBezTo>
                  <a:cubicBezTo>
                    <a:pt x="56" y="188"/>
                    <a:pt x="47" y="184"/>
                    <a:pt x="44" y="176"/>
                  </a:cubicBezTo>
                  <a:cubicBezTo>
                    <a:pt x="41" y="167"/>
                    <a:pt x="39" y="158"/>
                    <a:pt x="36" y="149"/>
                  </a:cubicBezTo>
                  <a:cubicBezTo>
                    <a:pt x="33" y="136"/>
                    <a:pt x="29" y="123"/>
                    <a:pt x="26" y="109"/>
                  </a:cubicBezTo>
                  <a:cubicBezTo>
                    <a:pt x="20" y="86"/>
                    <a:pt x="13" y="62"/>
                    <a:pt x="7" y="39"/>
                  </a:cubicBezTo>
                  <a:cubicBezTo>
                    <a:pt x="6" y="34"/>
                    <a:pt x="5" y="30"/>
                    <a:pt x="3" y="26"/>
                  </a:cubicBezTo>
                  <a:cubicBezTo>
                    <a:pt x="0" y="15"/>
                    <a:pt x="5" y="5"/>
                    <a:pt x="16" y="2"/>
                  </a:cubicBezTo>
                  <a:cubicBezTo>
                    <a:pt x="23" y="0"/>
                    <a:pt x="34" y="6"/>
                    <a:pt x="36" y="17"/>
                  </a:cubicBezTo>
                  <a:cubicBezTo>
                    <a:pt x="40" y="33"/>
                    <a:pt x="45" y="50"/>
                    <a:pt x="50" y="66"/>
                  </a:cubicBezTo>
                  <a:cubicBezTo>
                    <a:pt x="56" y="89"/>
                    <a:pt x="62" y="112"/>
                    <a:pt x="68" y="135"/>
                  </a:cubicBezTo>
                  <a:cubicBezTo>
                    <a:pt x="70" y="144"/>
                    <a:pt x="73" y="153"/>
                    <a:pt x="75" y="162"/>
                  </a:cubicBezTo>
                  <a:cubicBezTo>
                    <a:pt x="76" y="165"/>
                    <a:pt x="76" y="167"/>
                    <a:pt x="77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69" name="Freeform 13">
              <a:extLst>
                <a:ext uri="{FF2B5EF4-FFF2-40B4-BE49-F238E27FC236}">
                  <a16:creationId xmlns="" xmlns:a16="http://schemas.microsoft.com/office/drawing/2014/main" id="{157FEB31-CD4C-4994-AABE-9ED9DA0B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655" y="4127727"/>
              <a:ext cx="576263" cy="234950"/>
            </a:xfrm>
            <a:custGeom>
              <a:avLst/>
              <a:gdLst>
                <a:gd name="T0" fmla="*/ 169 w 187"/>
                <a:gd name="T1" fmla="*/ 76 h 76"/>
                <a:gd name="T2" fmla="*/ 152 w 187"/>
                <a:gd name="T3" fmla="*/ 72 h 76"/>
                <a:gd name="T4" fmla="*/ 92 w 187"/>
                <a:gd name="T5" fmla="*/ 56 h 76"/>
                <a:gd name="T6" fmla="*/ 14 w 187"/>
                <a:gd name="T7" fmla="*/ 35 h 76"/>
                <a:gd name="T8" fmla="*/ 2 w 187"/>
                <a:gd name="T9" fmla="*/ 15 h 76"/>
                <a:gd name="T10" fmla="*/ 23 w 187"/>
                <a:gd name="T11" fmla="*/ 2 h 76"/>
                <a:gd name="T12" fmla="*/ 68 w 187"/>
                <a:gd name="T13" fmla="*/ 14 h 76"/>
                <a:gd name="T14" fmla="*/ 137 w 187"/>
                <a:gd name="T15" fmla="*/ 32 h 76"/>
                <a:gd name="T16" fmla="*/ 174 w 187"/>
                <a:gd name="T17" fmla="*/ 43 h 76"/>
                <a:gd name="T18" fmla="*/ 186 w 187"/>
                <a:gd name="T19" fmla="*/ 56 h 76"/>
                <a:gd name="T20" fmla="*/ 177 w 187"/>
                <a:gd name="T21" fmla="*/ 74 h 76"/>
                <a:gd name="T22" fmla="*/ 169 w 187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6">
                  <a:moveTo>
                    <a:pt x="169" y="76"/>
                  </a:moveTo>
                  <a:cubicBezTo>
                    <a:pt x="163" y="75"/>
                    <a:pt x="158" y="74"/>
                    <a:pt x="152" y="72"/>
                  </a:cubicBezTo>
                  <a:cubicBezTo>
                    <a:pt x="132" y="67"/>
                    <a:pt x="112" y="61"/>
                    <a:pt x="92" y="56"/>
                  </a:cubicBezTo>
                  <a:cubicBezTo>
                    <a:pt x="66" y="49"/>
                    <a:pt x="40" y="42"/>
                    <a:pt x="14" y="35"/>
                  </a:cubicBezTo>
                  <a:cubicBezTo>
                    <a:pt x="6" y="33"/>
                    <a:pt x="0" y="23"/>
                    <a:pt x="2" y="15"/>
                  </a:cubicBezTo>
                  <a:cubicBezTo>
                    <a:pt x="4" y="6"/>
                    <a:pt x="14" y="0"/>
                    <a:pt x="23" y="2"/>
                  </a:cubicBezTo>
                  <a:cubicBezTo>
                    <a:pt x="38" y="6"/>
                    <a:pt x="53" y="10"/>
                    <a:pt x="68" y="14"/>
                  </a:cubicBezTo>
                  <a:cubicBezTo>
                    <a:pt x="91" y="20"/>
                    <a:pt x="114" y="26"/>
                    <a:pt x="137" y="32"/>
                  </a:cubicBezTo>
                  <a:cubicBezTo>
                    <a:pt x="149" y="36"/>
                    <a:pt x="162" y="39"/>
                    <a:pt x="174" y="43"/>
                  </a:cubicBezTo>
                  <a:cubicBezTo>
                    <a:pt x="181" y="45"/>
                    <a:pt x="185" y="49"/>
                    <a:pt x="186" y="56"/>
                  </a:cubicBezTo>
                  <a:cubicBezTo>
                    <a:pt x="187" y="64"/>
                    <a:pt x="184" y="70"/>
                    <a:pt x="177" y="74"/>
                  </a:cubicBezTo>
                  <a:cubicBezTo>
                    <a:pt x="174" y="75"/>
                    <a:pt x="171" y="76"/>
                    <a:pt x="1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70" name="Freeform 14">
              <a:extLst>
                <a:ext uri="{FF2B5EF4-FFF2-40B4-BE49-F238E27FC236}">
                  <a16:creationId xmlns="" xmlns:a16="http://schemas.microsoft.com/office/drawing/2014/main" id="{66E29811-C3A0-4C15-B39F-3B0B9C5A2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405" y="2914877"/>
              <a:ext cx="233363" cy="584200"/>
            </a:xfrm>
            <a:custGeom>
              <a:avLst/>
              <a:gdLst>
                <a:gd name="T0" fmla="*/ 0 w 76"/>
                <a:gd name="T1" fmla="*/ 19 h 188"/>
                <a:gd name="T2" fmla="*/ 13 w 76"/>
                <a:gd name="T3" fmla="*/ 2 h 188"/>
                <a:gd name="T4" fmla="*/ 32 w 76"/>
                <a:gd name="T5" fmla="*/ 12 h 188"/>
                <a:gd name="T6" fmla="*/ 42 w 76"/>
                <a:gd name="T7" fmla="*/ 45 h 188"/>
                <a:gd name="T8" fmla="*/ 61 w 76"/>
                <a:gd name="T9" fmla="*/ 118 h 188"/>
                <a:gd name="T10" fmla="*/ 73 w 76"/>
                <a:gd name="T11" fmla="*/ 163 h 188"/>
                <a:gd name="T12" fmla="*/ 62 w 76"/>
                <a:gd name="T13" fmla="*/ 186 h 188"/>
                <a:gd name="T14" fmla="*/ 40 w 76"/>
                <a:gd name="T15" fmla="*/ 172 h 188"/>
                <a:gd name="T16" fmla="*/ 27 w 76"/>
                <a:gd name="T17" fmla="*/ 123 h 188"/>
                <a:gd name="T18" fmla="*/ 12 w 76"/>
                <a:gd name="T19" fmla="*/ 64 h 188"/>
                <a:gd name="T20" fmla="*/ 1 w 76"/>
                <a:gd name="T21" fmla="*/ 27 h 188"/>
                <a:gd name="T22" fmla="*/ 0 w 76"/>
                <a:gd name="T23" fmla="*/ 1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188">
                  <a:moveTo>
                    <a:pt x="0" y="19"/>
                  </a:moveTo>
                  <a:cubicBezTo>
                    <a:pt x="0" y="11"/>
                    <a:pt x="6" y="4"/>
                    <a:pt x="13" y="2"/>
                  </a:cubicBezTo>
                  <a:cubicBezTo>
                    <a:pt x="21" y="0"/>
                    <a:pt x="30" y="4"/>
                    <a:pt x="32" y="12"/>
                  </a:cubicBezTo>
                  <a:cubicBezTo>
                    <a:pt x="36" y="23"/>
                    <a:pt x="39" y="34"/>
                    <a:pt x="42" y="45"/>
                  </a:cubicBezTo>
                  <a:cubicBezTo>
                    <a:pt x="48" y="69"/>
                    <a:pt x="55" y="93"/>
                    <a:pt x="61" y="118"/>
                  </a:cubicBezTo>
                  <a:cubicBezTo>
                    <a:pt x="65" y="133"/>
                    <a:pt x="69" y="148"/>
                    <a:pt x="73" y="163"/>
                  </a:cubicBezTo>
                  <a:cubicBezTo>
                    <a:pt x="76" y="173"/>
                    <a:pt x="71" y="183"/>
                    <a:pt x="62" y="186"/>
                  </a:cubicBezTo>
                  <a:cubicBezTo>
                    <a:pt x="52" y="188"/>
                    <a:pt x="43" y="182"/>
                    <a:pt x="40" y="172"/>
                  </a:cubicBezTo>
                  <a:cubicBezTo>
                    <a:pt x="36" y="155"/>
                    <a:pt x="31" y="139"/>
                    <a:pt x="27" y="123"/>
                  </a:cubicBezTo>
                  <a:cubicBezTo>
                    <a:pt x="22" y="103"/>
                    <a:pt x="17" y="84"/>
                    <a:pt x="12" y="64"/>
                  </a:cubicBezTo>
                  <a:cubicBezTo>
                    <a:pt x="8" y="52"/>
                    <a:pt x="5" y="39"/>
                    <a:pt x="1" y="27"/>
                  </a:cubicBezTo>
                  <a:cubicBezTo>
                    <a:pt x="1" y="24"/>
                    <a:pt x="0" y="21"/>
                    <a:pt x="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71" name="Freeform 15">
              <a:extLst>
                <a:ext uri="{FF2B5EF4-FFF2-40B4-BE49-F238E27FC236}">
                  <a16:creationId xmlns="" xmlns:a16="http://schemas.microsoft.com/office/drawing/2014/main" id="{71CD4A39-EAE7-4012-90AB-B19C3A135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218" y="3179989"/>
              <a:ext cx="452438" cy="458788"/>
            </a:xfrm>
            <a:custGeom>
              <a:avLst/>
              <a:gdLst>
                <a:gd name="T0" fmla="*/ 20 w 147"/>
                <a:gd name="T1" fmla="*/ 0 h 148"/>
                <a:gd name="T2" fmla="*/ 32 w 147"/>
                <a:gd name="T3" fmla="*/ 7 h 148"/>
                <a:gd name="T4" fmla="*/ 140 w 147"/>
                <a:gd name="T5" fmla="*/ 116 h 148"/>
                <a:gd name="T6" fmla="*/ 144 w 147"/>
                <a:gd name="T7" fmla="*/ 137 h 148"/>
                <a:gd name="T8" fmla="*/ 123 w 147"/>
                <a:gd name="T9" fmla="*/ 144 h 148"/>
                <a:gd name="T10" fmla="*/ 111 w 147"/>
                <a:gd name="T11" fmla="*/ 135 h 148"/>
                <a:gd name="T12" fmla="*/ 8 w 147"/>
                <a:gd name="T13" fmla="*/ 32 h 148"/>
                <a:gd name="T14" fmla="*/ 3 w 147"/>
                <a:gd name="T15" fmla="*/ 12 h 148"/>
                <a:gd name="T16" fmla="*/ 19 w 147"/>
                <a:gd name="T17" fmla="*/ 1 h 148"/>
                <a:gd name="T18" fmla="*/ 20 w 147"/>
                <a:gd name="T1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48">
                  <a:moveTo>
                    <a:pt x="20" y="0"/>
                  </a:moveTo>
                  <a:cubicBezTo>
                    <a:pt x="24" y="2"/>
                    <a:pt x="29" y="4"/>
                    <a:pt x="32" y="7"/>
                  </a:cubicBezTo>
                  <a:cubicBezTo>
                    <a:pt x="68" y="43"/>
                    <a:pt x="104" y="79"/>
                    <a:pt x="140" y="116"/>
                  </a:cubicBezTo>
                  <a:cubicBezTo>
                    <a:pt x="147" y="122"/>
                    <a:pt x="147" y="132"/>
                    <a:pt x="144" y="137"/>
                  </a:cubicBezTo>
                  <a:cubicBezTo>
                    <a:pt x="139" y="144"/>
                    <a:pt x="131" y="148"/>
                    <a:pt x="123" y="144"/>
                  </a:cubicBezTo>
                  <a:cubicBezTo>
                    <a:pt x="118" y="142"/>
                    <a:pt x="115" y="138"/>
                    <a:pt x="111" y="135"/>
                  </a:cubicBezTo>
                  <a:cubicBezTo>
                    <a:pt x="77" y="100"/>
                    <a:pt x="42" y="66"/>
                    <a:pt x="8" y="32"/>
                  </a:cubicBezTo>
                  <a:cubicBezTo>
                    <a:pt x="3" y="26"/>
                    <a:pt x="0" y="20"/>
                    <a:pt x="3" y="12"/>
                  </a:cubicBezTo>
                  <a:cubicBezTo>
                    <a:pt x="6" y="6"/>
                    <a:pt x="12" y="1"/>
                    <a:pt x="19" y="1"/>
                  </a:cubicBezTo>
                  <a:cubicBezTo>
                    <a:pt x="19" y="1"/>
                    <a:pt x="19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CC0644AF-592F-498F-AE15-20CCAE0A680D}"/>
              </a:ext>
            </a:extLst>
          </p:cNvPr>
          <p:cNvGrpSpPr/>
          <p:nvPr/>
        </p:nvGrpSpPr>
        <p:grpSpPr>
          <a:xfrm>
            <a:off x="5872405" y="4593470"/>
            <a:ext cx="466340" cy="410955"/>
            <a:chOff x="2341563" y="119063"/>
            <a:chExt cx="7512050" cy="6619875"/>
          </a:xfrm>
        </p:grpSpPr>
        <p:sp>
          <p:nvSpPr>
            <p:cNvPr id="78" name="Freeform 5">
              <a:extLst>
                <a:ext uri="{FF2B5EF4-FFF2-40B4-BE49-F238E27FC236}">
                  <a16:creationId xmlns="" xmlns:a16="http://schemas.microsoft.com/office/drawing/2014/main" id="{7B9C9B22-AE80-476E-9846-F24C89A6AB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1563" y="119063"/>
              <a:ext cx="7512050" cy="6619875"/>
            </a:xfrm>
            <a:custGeom>
              <a:avLst/>
              <a:gdLst>
                <a:gd name="T0" fmla="*/ 2422 w 2440"/>
                <a:gd name="T1" fmla="*/ 1985 h 2132"/>
                <a:gd name="T2" fmla="*/ 2422 w 2440"/>
                <a:gd name="T3" fmla="*/ 1985 h 2132"/>
                <a:gd name="T4" fmla="*/ 1305 w 2440"/>
                <a:gd name="T5" fmla="*/ 49 h 2132"/>
                <a:gd name="T6" fmla="*/ 1220 w 2440"/>
                <a:gd name="T7" fmla="*/ 0 h 2132"/>
                <a:gd name="T8" fmla="*/ 1135 w 2440"/>
                <a:gd name="T9" fmla="*/ 49 h 2132"/>
                <a:gd name="T10" fmla="*/ 17 w 2440"/>
                <a:gd name="T11" fmla="*/ 1985 h 2132"/>
                <a:gd name="T12" fmla="*/ 17 w 2440"/>
                <a:gd name="T13" fmla="*/ 2083 h 2132"/>
                <a:gd name="T14" fmla="*/ 102 w 2440"/>
                <a:gd name="T15" fmla="*/ 2132 h 2132"/>
                <a:gd name="T16" fmla="*/ 2337 w 2440"/>
                <a:gd name="T17" fmla="*/ 2132 h 2132"/>
                <a:gd name="T18" fmla="*/ 2422 w 2440"/>
                <a:gd name="T19" fmla="*/ 2083 h 2132"/>
                <a:gd name="T20" fmla="*/ 2422 w 2440"/>
                <a:gd name="T21" fmla="*/ 1985 h 2132"/>
                <a:gd name="T22" fmla="*/ 340 w 2440"/>
                <a:gd name="T23" fmla="*/ 1897 h 2132"/>
                <a:gd name="T24" fmla="*/ 1220 w 2440"/>
                <a:gd name="T25" fmla="*/ 373 h 2132"/>
                <a:gd name="T26" fmla="*/ 2100 w 2440"/>
                <a:gd name="T27" fmla="*/ 1897 h 2132"/>
                <a:gd name="T28" fmla="*/ 340 w 2440"/>
                <a:gd name="T29" fmla="*/ 1897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40" h="2132">
                  <a:moveTo>
                    <a:pt x="2422" y="1985"/>
                  </a:moveTo>
                  <a:cubicBezTo>
                    <a:pt x="2422" y="1985"/>
                    <a:pt x="2422" y="1985"/>
                    <a:pt x="2422" y="1985"/>
                  </a:cubicBezTo>
                  <a:cubicBezTo>
                    <a:pt x="1305" y="49"/>
                    <a:pt x="1305" y="49"/>
                    <a:pt x="1305" y="49"/>
                  </a:cubicBezTo>
                  <a:cubicBezTo>
                    <a:pt x="1287" y="19"/>
                    <a:pt x="1255" y="0"/>
                    <a:pt x="1220" y="0"/>
                  </a:cubicBezTo>
                  <a:cubicBezTo>
                    <a:pt x="1185" y="0"/>
                    <a:pt x="1152" y="19"/>
                    <a:pt x="1135" y="49"/>
                  </a:cubicBezTo>
                  <a:cubicBezTo>
                    <a:pt x="17" y="1985"/>
                    <a:pt x="17" y="1985"/>
                    <a:pt x="17" y="1985"/>
                  </a:cubicBezTo>
                  <a:cubicBezTo>
                    <a:pt x="0" y="2015"/>
                    <a:pt x="0" y="2053"/>
                    <a:pt x="17" y="2083"/>
                  </a:cubicBezTo>
                  <a:cubicBezTo>
                    <a:pt x="35" y="2113"/>
                    <a:pt x="67" y="2132"/>
                    <a:pt x="102" y="2132"/>
                  </a:cubicBezTo>
                  <a:cubicBezTo>
                    <a:pt x="2337" y="2132"/>
                    <a:pt x="2337" y="2132"/>
                    <a:pt x="2337" y="2132"/>
                  </a:cubicBezTo>
                  <a:cubicBezTo>
                    <a:pt x="2372" y="2132"/>
                    <a:pt x="2405" y="2113"/>
                    <a:pt x="2422" y="2083"/>
                  </a:cubicBezTo>
                  <a:cubicBezTo>
                    <a:pt x="2440" y="2053"/>
                    <a:pt x="2440" y="2015"/>
                    <a:pt x="2422" y="1985"/>
                  </a:cubicBezTo>
                  <a:close/>
                  <a:moveTo>
                    <a:pt x="340" y="1897"/>
                  </a:moveTo>
                  <a:cubicBezTo>
                    <a:pt x="1220" y="373"/>
                    <a:pt x="1220" y="373"/>
                    <a:pt x="1220" y="373"/>
                  </a:cubicBezTo>
                  <a:cubicBezTo>
                    <a:pt x="2100" y="1897"/>
                    <a:pt x="2100" y="1897"/>
                    <a:pt x="2100" y="1897"/>
                  </a:cubicBezTo>
                  <a:lnTo>
                    <a:pt x="340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79" name="Freeform 6">
              <a:extLst>
                <a:ext uri="{FF2B5EF4-FFF2-40B4-BE49-F238E27FC236}">
                  <a16:creationId xmlns="" xmlns:a16="http://schemas.microsoft.com/office/drawing/2014/main" id="{145D406A-82C1-4D3D-9FC5-7A4EBEE4E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526" y="2305051"/>
              <a:ext cx="746125" cy="2393950"/>
            </a:xfrm>
            <a:custGeom>
              <a:avLst/>
              <a:gdLst>
                <a:gd name="T0" fmla="*/ 32 w 242"/>
                <a:gd name="T1" fmla="*/ 635 h 771"/>
                <a:gd name="T2" fmla="*/ 57 w 242"/>
                <a:gd name="T3" fmla="*/ 737 h 771"/>
                <a:gd name="T4" fmla="*/ 117 w 242"/>
                <a:gd name="T5" fmla="*/ 771 h 771"/>
                <a:gd name="T6" fmla="*/ 125 w 242"/>
                <a:gd name="T7" fmla="*/ 771 h 771"/>
                <a:gd name="T8" fmla="*/ 185 w 242"/>
                <a:gd name="T9" fmla="*/ 737 h 771"/>
                <a:gd name="T10" fmla="*/ 209 w 242"/>
                <a:gd name="T11" fmla="*/ 635 h 771"/>
                <a:gd name="T12" fmla="*/ 235 w 242"/>
                <a:gd name="T13" fmla="*/ 280 h 771"/>
                <a:gd name="T14" fmla="*/ 242 w 242"/>
                <a:gd name="T15" fmla="*/ 131 h 771"/>
                <a:gd name="T16" fmla="*/ 207 w 242"/>
                <a:gd name="T17" fmla="*/ 35 h 771"/>
                <a:gd name="T18" fmla="*/ 121 w 242"/>
                <a:gd name="T19" fmla="*/ 0 h 771"/>
                <a:gd name="T20" fmla="*/ 34 w 242"/>
                <a:gd name="T21" fmla="*/ 35 h 771"/>
                <a:gd name="T22" fmla="*/ 0 w 242"/>
                <a:gd name="T23" fmla="*/ 131 h 771"/>
                <a:gd name="T24" fmla="*/ 7 w 242"/>
                <a:gd name="T25" fmla="*/ 280 h 771"/>
                <a:gd name="T26" fmla="*/ 32 w 242"/>
                <a:gd name="T27" fmla="*/ 635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2" h="771">
                  <a:moveTo>
                    <a:pt x="32" y="635"/>
                  </a:moveTo>
                  <a:cubicBezTo>
                    <a:pt x="37" y="681"/>
                    <a:pt x="45" y="715"/>
                    <a:pt x="57" y="737"/>
                  </a:cubicBezTo>
                  <a:cubicBezTo>
                    <a:pt x="68" y="760"/>
                    <a:pt x="88" y="771"/>
                    <a:pt x="117" y="771"/>
                  </a:cubicBezTo>
                  <a:cubicBezTo>
                    <a:pt x="125" y="771"/>
                    <a:pt x="125" y="771"/>
                    <a:pt x="125" y="771"/>
                  </a:cubicBezTo>
                  <a:cubicBezTo>
                    <a:pt x="154" y="771"/>
                    <a:pt x="174" y="760"/>
                    <a:pt x="185" y="737"/>
                  </a:cubicBezTo>
                  <a:cubicBezTo>
                    <a:pt x="196" y="715"/>
                    <a:pt x="204" y="681"/>
                    <a:pt x="209" y="635"/>
                  </a:cubicBezTo>
                  <a:cubicBezTo>
                    <a:pt x="235" y="280"/>
                    <a:pt x="235" y="280"/>
                    <a:pt x="235" y="280"/>
                  </a:cubicBezTo>
                  <a:cubicBezTo>
                    <a:pt x="240" y="210"/>
                    <a:pt x="242" y="161"/>
                    <a:pt x="242" y="131"/>
                  </a:cubicBezTo>
                  <a:cubicBezTo>
                    <a:pt x="242" y="90"/>
                    <a:pt x="230" y="58"/>
                    <a:pt x="207" y="35"/>
                  </a:cubicBezTo>
                  <a:cubicBezTo>
                    <a:pt x="185" y="13"/>
                    <a:pt x="153" y="0"/>
                    <a:pt x="121" y="0"/>
                  </a:cubicBezTo>
                  <a:cubicBezTo>
                    <a:pt x="88" y="0"/>
                    <a:pt x="57" y="13"/>
                    <a:pt x="34" y="35"/>
                  </a:cubicBezTo>
                  <a:cubicBezTo>
                    <a:pt x="11" y="58"/>
                    <a:pt x="0" y="90"/>
                    <a:pt x="0" y="131"/>
                  </a:cubicBezTo>
                  <a:cubicBezTo>
                    <a:pt x="0" y="161"/>
                    <a:pt x="2" y="210"/>
                    <a:pt x="7" y="280"/>
                  </a:cubicBezTo>
                  <a:lnTo>
                    <a:pt x="32" y="6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282F39"/>
                </a:solidFill>
              </a:endParaRPr>
            </a:p>
          </p:txBody>
        </p:sp>
        <p:sp>
          <p:nvSpPr>
            <p:cNvPr id="80" name="Oval 7">
              <a:extLst>
                <a:ext uri="{FF2B5EF4-FFF2-40B4-BE49-F238E27FC236}">
                  <a16:creationId xmlns="" xmlns:a16="http://schemas.microsoft.com/office/drawing/2014/main" id="{42ABD9CA-30E5-4A5D-BBFA-285B69C10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9763" y="4978401"/>
              <a:ext cx="757238" cy="7635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282F39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46290900-20BC-47C1-B6F5-6CC0C3AC13CC}"/>
              </a:ext>
            </a:extLst>
          </p:cNvPr>
          <p:cNvSpPr txBox="1"/>
          <p:nvPr/>
        </p:nvSpPr>
        <p:spPr>
          <a:xfrm>
            <a:off x="98178" y="563748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VAN</a:t>
            </a:r>
          </a:p>
          <a:p>
            <a:pPr algn="ctr">
              <a:defRPr/>
            </a:pPr>
            <a:r>
              <a:rPr lang="tr-TR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2022</a:t>
            </a:r>
            <a:endParaRPr lang="en-GB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74" name="Resim 7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9" y="88900"/>
            <a:ext cx="2332639" cy="1830173"/>
          </a:xfrm>
          <a:prstGeom prst="rect">
            <a:avLst/>
          </a:prstGeom>
        </p:spPr>
      </p:pic>
      <p:pic>
        <p:nvPicPr>
          <p:cNvPr id="75" name="Resim 7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69" y="2995624"/>
            <a:ext cx="1733550" cy="1733550"/>
          </a:xfrm>
          <a:prstGeom prst="rect">
            <a:avLst/>
          </a:prstGeom>
        </p:spPr>
      </p:pic>
      <p:pic>
        <p:nvPicPr>
          <p:cNvPr id="76" name="Resim 7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757" y="2995624"/>
            <a:ext cx="1735200" cy="1733550"/>
          </a:xfrm>
          <a:prstGeom prst="rect">
            <a:avLst/>
          </a:prstGeom>
        </p:spPr>
      </p:pic>
      <p:sp>
        <p:nvSpPr>
          <p:cNvPr id="82" name="TextBox 1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169796" y="3794321"/>
            <a:ext cx="6048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40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Eğitimle Şekillenen Gelecekler</a:t>
            </a:r>
          </a:p>
        </p:txBody>
      </p:sp>
    </p:spTree>
    <p:extLst>
      <p:ext uri="{BB962C8B-B14F-4D97-AF65-F5344CB8AC3E}">
        <p14:creationId xmlns:p14="http://schemas.microsoft.com/office/powerpoint/2010/main" val="31929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Sunum, broşür ve Afişler Erciş RAM, Van RAM, </a:t>
            </a:r>
            <a:r>
              <a:rPr lang="tr-TR" dirty="0" err="1" smtClean="0"/>
              <a:t>Tuşba</a:t>
            </a:r>
            <a:r>
              <a:rPr lang="tr-TR" dirty="0" smtClean="0"/>
              <a:t> RAM ve Edremit Emine Irak RAM'ın web sayfasında yayınlanacaktır.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2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sosceles Triangle 83">
            <a:extLst>
              <a:ext uri="{FF2B5EF4-FFF2-40B4-BE49-F238E27FC236}">
                <a16:creationId xmlns="" xmlns:a16="http://schemas.microsoft.com/office/drawing/2014/main" id="{5D6FFB8C-43C0-4CD4-A3D5-2AAA84890533}"/>
              </a:ext>
            </a:extLst>
          </p:cNvPr>
          <p:cNvSpPr/>
          <p:nvPr/>
        </p:nvSpPr>
        <p:spPr>
          <a:xfrm rot="13028470">
            <a:off x="7037036" y="1105364"/>
            <a:ext cx="330200" cy="856800"/>
          </a:xfrm>
          <a:prstGeom prst="triangle">
            <a:avLst>
              <a:gd name="adj" fmla="val 7058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=""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7686558">
            <a:off x="4912455" y="1040141"/>
            <a:ext cx="330200" cy="856983"/>
          </a:xfrm>
          <a:prstGeom prst="triangle">
            <a:avLst>
              <a:gd name="adj" fmla="val 70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1504DF71-1CBC-47AE-B330-1440CF7E44DE}"/>
              </a:ext>
            </a:extLst>
          </p:cNvPr>
          <p:cNvSpPr/>
          <p:nvPr/>
        </p:nvSpPr>
        <p:spPr>
          <a:xfrm>
            <a:off x="4344116" y="1334342"/>
            <a:ext cx="3416300" cy="3416300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29" name="Isosceles Triangle 80">
            <a:extLst>
              <a:ext uri="{FF2B5EF4-FFF2-40B4-BE49-F238E27FC236}">
                <a16:creationId xmlns="" xmlns:a16="http://schemas.microsoft.com/office/drawing/2014/main" id="{72E3224A-48F0-4040-8D92-2C7BE95BB758}"/>
              </a:ext>
            </a:extLst>
          </p:cNvPr>
          <p:cNvSpPr/>
          <p:nvPr/>
        </p:nvSpPr>
        <p:spPr>
          <a:xfrm rot="3112312">
            <a:off x="4243010" y="3711521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0" name="Isosceles Triangle 79">
            <a:extLst>
              <a:ext uri="{FF2B5EF4-FFF2-40B4-BE49-F238E27FC236}">
                <a16:creationId xmlns="" xmlns:a16="http://schemas.microsoft.com/office/drawing/2014/main" id="{58D32251-7912-4CDD-9259-D8AEDE66BEFC}"/>
              </a:ext>
            </a:extLst>
          </p:cNvPr>
          <p:cNvSpPr/>
          <p:nvPr/>
        </p:nvSpPr>
        <p:spPr>
          <a:xfrm rot="5247443">
            <a:off x="4110316" y="2552884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1" name="Rectangle: Rounded Corners 1">
            <a:extLst>
              <a:ext uri="{FF2B5EF4-FFF2-40B4-BE49-F238E27FC236}">
                <a16:creationId xmlns="" xmlns:a16="http://schemas.microsoft.com/office/drawing/2014/main" id="{3821C87F-D089-4900-9B9E-D7920FDFDCAE}"/>
              </a:ext>
            </a:extLst>
          </p:cNvPr>
          <p:cNvSpPr/>
          <p:nvPr/>
        </p:nvSpPr>
        <p:spPr>
          <a:xfrm>
            <a:off x="1081724" y="2155689"/>
            <a:ext cx="3060000" cy="154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2" name="Rectangle: Rounded Corners 5">
            <a:extLst>
              <a:ext uri="{FF2B5EF4-FFF2-40B4-BE49-F238E27FC236}">
                <a16:creationId xmlns="" xmlns:a16="http://schemas.microsoft.com/office/drawing/2014/main" id="{ED2CA71B-2ACA-4DEE-95FD-5C8AA6931574}"/>
              </a:ext>
            </a:extLst>
          </p:cNvPr>
          <p:cNvSpPr/>
          <p:nvPr/>
        </p:nvSpPr>
        <p:spPr>
          <a:xfrm>
            <a:off x="1215415" y="4105746"/>
            <a:ext cx="3060000" cy="154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39015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1980773" y="262585"/>
            <a:ext cx="3060000" cy="1548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5F53DB4E-EEF6-4BF5-AB65-BF3F01695DC5}"/>
              </a:ext>
            </a:extLst>
          </p:cNvPr>
          <p:cNvSpPr/>
          <p:nvPr/>
        </p:nvSpPr>
        <p:spPr>
          <a:xfrm>
            <a:off x="4661616" y="1642796"/>
            <a:ext cx="2781300" cy="2781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F0F7D4B2-5C42-4B8D-9B44-D6FFCE779411}"/>
              </a:ext>
            </a:extLst>
          </p:cNvPr>
          <p:cNvSpPr/>
          <p:nvPr/>
        </p:nvSpPr>
        <p:spPr>
          <a:xfrm>
            <a:off x="7236296" y="270572"/>
            <a:ext cx="3060000" cy="154800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9AA9A457-8529-486D-B09C-806683258232}"/>
              </a:ext>
            </a:extLst>
          </p:cNvPr>
          <p:cNvSpPr/>
          <p:nvPr/>
        </p:nvSpPr>
        <p:spPr>
          <a:xfrm>
            <a:off x="8186015" y="2193149"/>
            <a:ext cx="3060000" cy="1548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3" name="Isosceles Triangle 81">
            <a:extLst>
              <a:ext uri="{FF2B5EF4-FFF2-40B4-BE49-F238E27FC236}">
                <a16:creationId xmlns=""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21407183">
            <a:off x="5887165" y="4427018"/>
            <a:ext cx="330200" cy="870123"/>
          </a:xfrm>
          <a:prstGeom prst="triangle">
            <a:avLst>
              <a:gd name="adj" fmla="val 70581"/>
            </a:avLst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34" name="Rectangle: Rounded Corners 10">
            <a:extLst>
              <a:ext uri="{FF2B5EF4-FFF2-40B4-BE49-F238E27FC236}">
                <a16:creationId xmlns=""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4288544" y="4910731"/>
            <a:ext cx="3393388" cy="1645366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2238680" y="567519"/>
            <a:ext cx="25755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Özel gereksinimli öğrencilerin ve ailelerinin toplumda benimsenme oranını arttırmak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FD74D588-B338-4998-ACA4-3B9ADC3419E4}"/>
              </a:ext>
            </a:extLst>
          </p:cNvPr>
          <p:cNvSpPr txBox="1"/>
          <p:nvPr/>
        </p:nvSpPr>
        <p:spPr>
          <a:xfrm>
            <a:off x="4585895" y="2468526"/>
            <a:ext cx="2932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500" b="1" dirty="0">
                <a:solidFill>
                  <a:srgbClr val="282F39"/>
                </a:solidFill>
                <a:latin typeface="Noto Sans"/>
                <a:cs typeface="Arial" pitchFamily="34" charset="0"/>
              </a:rPr>
              <a:t>Çalışmanın Amacı</a:t>
            </a:r>
            <a:endParaRPr lang="en-GB" sz="3500" b="1" dirty="0">
              <a:solidFill>
                <a:srgbClr val="282F39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="" xmlns:a16="http://schemas.microsoft.com/office/drawing/2014/main" id="{74679F57-1F08-46E3-B260-02B357B1EF27}"/>
              </a:ext>
            </a:extLst>
          </p:cNvPr>
          <p:cNvSpPr/>
          <p:nvPr/>
        </p:nvSpPr>
        <p:spPr>
          <a:xfrm rot="16039630">
            <a:off x="7809843" y="2617106"/>
            <a:ext cx="330200" cy="898190"/>
          </a:xfrm>
          <a:prstGeom prst="triangle">
            <a:avLst>
              <a:gd name="adj" fmla="val 70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28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081724" y="2232657"/>
            <a:ext cx="306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Özel gereksinimli</a:t>
            </a:r>
          </a:p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 öğrencilerinin kendi başlarına parklarda, alışveriş merkezlerinde rahat gezebilme, oyunlar oynama ve alışveriş yapma becerisini geliştirmek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35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7339554" y="579657"/>
            <a:ext cx="2955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Özel eğitim kurumlarına ve özel gereksinimli öğrencilerimize karşı toplumda sosyal desteğin artmasını sağlamak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46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4525617" y="4991251"/>
            <a:ext cx="29192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Toplumun engellilik, eğitim ve iş hayatı konusunda eğitilmesini sağlamak, özel gereksinimli öğrencilerimiz ve velilerimize karşı toplumda empati duygusunun gelişmesine katkı sağlamak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40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8238460" y="2593071"/>
            <a:ext cx="29551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Özel gereksinimli bireylere karşı toplumda bütünleştirmeyi gerçekleştirebilmek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42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134169" y="4294970"/>
            <a:ext cx="29551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Özel eğitim kurumlarına, özel gereksinimli öğrencilerimize ve velilerimize yönelik yeni eğitim ve iş fırsatlarının oluşmasını sağlamak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  <p:sp>
        <p:nvSpPr>
          <p:cNvPr id="44" name="Isosceles Triangle 81">
            <a:extLst>
              <a:ext uri="{FF2B5EF4-FFF2-40B4-BE49-F238E27FC236}">
                <a16:creationId xmlns=""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18298861">
            <a:off x="7488154" y="3746597"/>
            <a:ext cx="330200" cy="870123"/>
          </a:xfrm>
          <a:prstGeom prst="triangle">
            <a:avLst>
              <a:gd name="adj" fmla="val 70581"/>
            </a:avLst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45" name="Rectangle: Rounded Corners 10">
            <a:extLst>
              <a:ext uri="{FF2B5EF4-FFF2-40B4-BE49-F238E27FC236}">
                <a16:creationId xmlns=""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7812614" y="4112981"/>
            <a:ext cx="3060000" cy="1548000"/>
          </a:xfrm>
          <a:prstGeom prst="roundRect">
            <a:avLst>
              <a:gd name="adj" fmla="val 50000"/>
            </a:avLst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Noto Sans"/>
              <a:cs typeface="Arial" pitchFamily="34" charset="0"/>
            </a:endParaRPr>
          </a:p>
        </p:txBody>
      </p:sp>
      <p:sp>
        <p:nvSpPr>
          <p:cNvPr id="47" name="TextBox 71">
            <a:extLst>
              <a:ext uri="{FF2B5EF4-FFF2-40B4-BE49-F238E27FC236}">
                <a16:creationId xmlns=""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7668803" y="4181659"/>
            <a:ext cx="3347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1400" b="1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Arial" pitchFamily="34" charset="0"/>
              </a:rPr>
              <a:t>Özel eğitim gerektiren öğrencilerimizin eğitimden en üst düzeyde yararlanabilmeleri/ desteklenebilmeleri için destek eğitim odası ve özel eğitim sınıf sayılarını artırmak</a:t>
            </a:r>
            <a:endParaRPr lang="en-GB" sz="1400" b="1" dirty="0">
              <a:solidFill>
                <a:srgbClr val="FFFFFF"/>
              </a:solidFill>
              <a:latin typeface="Noto Sans"/>
              <a:ea typeface="Noto Sans" panose="020B0502040504020204" pitchFamily="34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Özel Eğitim Van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79E344B5-0EEC-44C3-86CA-E51665796601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/>
                <a:ea typeface="Noto Sans" panose="020B0502040504020204" pitchFamily="34"/>
                <a:cs typeface="Noto Sans" panose="020B0502040504020204" pitchFamily="34"/>
              </a:rPr>
              <a:t>2</a:t>
            </a:r>
          </a:p>
        </p:txBody>
      </p:sp>
      <p:sp>
        <p:nvSpPr>
          <p:cNvPr id="3" name="Block Arc 2">
            <a:extLst>
              <a:ext uri="{FF2B5EF4-FFF2-40B4-BE49-F238E27FC236}">
                <a16:creationId xmlns="" xmlns:a16="http://schemas.microsoft.com/office/drawing/2014/main" id="{CB8374B0-6149-40AF-A11E-3DCF3F89117A}"/>
              </a:ext>
            </a:extLst>
          </p:cNvPr>
          <p:cNvSpPr/>
          <p:nvPr/>
        </p:nvSpPr>
        <p:spPr>
          <a:xfrm>
            <a:off x="6822446" y="1196055"/>
            <a:ext cx="4449060" cy="4569959"/>
          </a:xfrm>
          <a:prstGeom prst="blockArc">
            <a:avLst>
              <a:gd name="adj1" fmla="val 15281230"/>
              <a:gd name="adj2" fmla="val 17254064"/>
              <a:gd name="adj3" fmla="val 27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5" name="Block Arc 74">
            <a:extLst>
              <a:ext uri="{FF2B5EF4-FFF2-40B4-BE49-F238E27FC236}">
                <a16:creationId xmlns="" xmlns:a16="http://schemas.microsoft.com/office/drawing/2014/main" id="{5BE472F4-4E6F-4001-B6D2-11DC35723D7E}"/>
              </a:ext>
            </a:extLst>
          </p:cNvPr>
          <p:cNvSpPr/>
          <p:nvPr/>
        </p:nvSpPr>
        <p:spPr>
          <a:xfrm rot="18900000">
            <a:off x="6822446" y="1194936"/>
            <a:ext cx="4449060" cy="4569959"/>
          </a:xfrm>
          <a:prstGeom prst="blockArc">
            <a:avLst>
              <a:gd name="adj1" fmla="val 15358064"/>
              <a:gd name="adj2" fmla="val 17279267"/>
              <a:gd name="adj3" fmla="val 51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6" name="Block Arc 75">
            <a:extLst>
              <a:ext uri="{FF2B5EF4-FFF2-40B4-BE49-F238E27FC236}">
                <a16:creationId xmlns="" xmlns:a16="http://schemas.microsoft.com/office/drawing/2014/main" id="{A8615BD9-E842-498B-A66C-66181317A349}"/>
              </a:ext>
            </a:extLst>
          </p:cNvPr>
          <p:cNvSpPr/>
          <p:nvPr/>
        </p:nvSpPr>
        <p:spPr>
          <a:xfrm rot="16200000">
            <a:off x="6822445" y="1194935"/>
            <a:ext cx="4449060" cy="4569959"/>
          </a:xfrm>
          <a:prstGeom prst="blockArc">
            <a:avLst>
              <a:gd name="adj1" fmla="val 15358064"/>
              <a:gd name="adj2" fmla="val 17279742"/>
              <a:gd name="adj3" fmla="val 754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7" name="Block Arc 76">
            <a:extLst>
              <a:ext uri="{FF2B5EF4-FFF2-40B4-BE49-F238E27FC236}">
                <a16:creationId xmlns="" xmlns:a16="http://schemas.microsoft.com/office/drawing/2014/main" id="{F17353AC-8BC2-4B94-8616-EC70125428A8}"/>
              </a:ext>
            </a:extLst>
          </p:cNvPr>
          <p:cNvSpPr/>
          <p:nvPr/>
        </p:nvSpPr>
        <p:spPr>
          <a:xfrm rot="13483003">
            <a:off x="6816371" y="1194934"/>
            <a:ext cx="4449060" cy="4569959"/>
          </a:xfrm>
          <a:prstGeom prst="blockArc">
            <a:avLst>
              <a:gd name="adj1" fmla="val 15358064"/>
              <a:gd name="adj2" fmla="val 17217353"/>
              <a:gd name="adj3" fmla="val 902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8" name="Block Arc 77">
            <a:extLst>
              <a:ext uri="{FF2B5EF4-FFF2-40B4-BE49-F238E27FC236}">
                <a16:creationId xmlns="" xmlns:a16="http://schemas.microsoft.com/office/drawing/2014/main" id="{07E19132-48B4-4E6B-BBA8-6C612C81CA72}"/>
              </a:ext>
            </a:extLst>
          </p:cNvPr>
          <p:cNvSpPr/>
          <p:nvPr/>
        </p:nvSpPr>
        <p:spPr>
          <a:xfrm rot="10800000">
            <a:off x="6810043" y="1194933"/>
            <a:ext cx="4449060" cy="4569959"/>
          </a:xfrm>
          <a:prstGeom prst="blockArc">
            <a:avLst>
              <a:gd name="adj1" fmla="val 15358064"/>
              <a:gd name="adj2" fmla="val 17122234"/>
              <a:gd name="adj3" fmla="val 1109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9" name="Block Arc 78">
            <a:extLst>
              <a:ext uri="{FF2B5EF4-FFF2-40B4-BE49-F238E27FC236}">
                <a16:creationId xmlns="" xmlns:a16="http://schemas.microsoft.com/office/drawing/2014/main" id="{B5EB6EC6-ACEE-486A-B3F5-9EAF2F4B363B}"/>
              </a:ext>
            </a:extLst>
          </p:cNvPr>
          <p:cNvSpPr/>
          <p:nvPr/>
        </p:nvSpPr>
        <p:spPr>
          <a:xfrm rot="8233655">
            <a:off x="6822445" y="1194933"/>
            <a:ext cx="4449060" cy="4569959"/>
          </a:xfrm>
          <a:prstGeom prst="blockArc">
            <a:avLst>
              <a:gd name="adj1" fmla="val 15358064"/>
              <a:gd name="adj2" fmla="val 17071974"/>
              <a:gd name="adj3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0" name="Block Arc 79">
            <a:extLst>
              <a:ext uri="{FF2B5EF4-FFF2-40B4-BE49-F238E27FC236}">
                <a16:creationId xmlns="" xmlns:a16="http://schemas.microsoft.com/office/drawing/2014/main" id="{66AAF969-996D-4021-921E-87AB5736A99A}"/>
              </a:ext>
            </a:extLst>
          </p:cNvPr>
          <p:cNvSpPr/>
          <p:nvPr/>
        </p:nvSpPr>
        <p:spPr>
          <a:xfrm rot="5600713">
            <a:off x="6810039" y="1194931"/>
            <a:ext cx="4449060" cy="4569959"/>
          </a:xfrm>
          <a:prstGeom prst="blockArc">
            <a:avLst>
              <a:gd name="adj1" fmla="val 15358064"/>
              <a:gd name="adj2" fmla="val 17173229"/>
              <a:gd name="adj3" fmla="val 180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1" name="Block Arc 80">
            <a:extLst>
              <a:ext uri="{FF2B5EF4-FFF2-40B4-BE49-F238E27FC236}">
                <a16:creationId xmlns="" xmlns:a16="http://schemas.microsoft.com/office/drawing/2014/main" id="{23036CD4-E57B-47EC-8CCE-AD0218F3D573}"/>
              </a:ext>
            </a:extLst>
          </p:cNvPr>
          <p:cNvSpPr/>
          <p:nvPr/>
        </p:nvSpPr>
        <p:spPr>
          <a:xfrm rot="2641546">
            <a:off x="6822443" y="1193809"/>
            <a:ext cx="4449060" cy="4569959"/>
          </a:xfrm>
          <a:prstGeom prst="blockArc">
            <a:avLst>
              <a:gd name="adj1" fmla="val 15358064"/>
              <a:gd name="adj2" fmla="val 17399391"/>
              <a:gd name="adj3" fmla="val 244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28503BDA-F378-4C1C-B2B2-EF62FAA551E2}"/>
              </a:ext>
            </a:extLst>
          </p:cNvPr>
          <p:cNvSpPr txBox="1"/>
          <p:nvPr/>
        </p:nvSpPr>
        <p:spPr>
          <a:xfrm>
            <a:off x="1660285" y="1948258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Valilik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1015944" y="1854884"/>
            <a:ext cx="506366" cy="5063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/>
              </a:rPr>
              <a:t>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291363BB-BBA9-4130-B608-752531D75781}"/>
              </a:ext>
            </a:extLst>
          </p:cNvPr>
          <p:cNvSpPr/>
          <p:nvPr/>
        </p:nvSpPr>
        <p:spPr>
          <a:xfrm>
            <a:off x="1015944" y="2480246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/>
              </a:rPr>
              <a:t>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16107870-18D0-4B70-A042-DFB7FEF29469}"/>
              </a:ext>
            </a:extLst>
          </p:cNvPr>
          <p:cNvSpPr/>
          <p:nvPr/>
        </p:nvSpPr>
        <p:spPr>
          <a:xfrm>
            <a:off x="1015944" y="3159005"/>
            <a:ext cx="506366" cy="5063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/>
              </a:rPr>
              <a:t>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A3622616-6DD2-4601-80B2-9F454F6F39C3}"/>
              </a:ext>
            </a:extLst>
          </p:cNvPr>
          <p:cNvSpPr txBox="1"/>
          <p:nvPr/>
        </p:nvSpPr>
        <p:spPr>
          <a:xfrm>
            <a:off x="1660282" y="2571845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Belediye Başkanlığı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1" y="3250605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İl Milli Eğitim Müdürlüğü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22EBFB33-64FF-4DF0-A21B-270B0B2768A0}"/>
              </a:ext>
            </a:extLst>
          </p:cNvPr>
          <p:cNvSpPr/>
          <p:nvPr/>
        </p:nvSpPr>
        <p:spPr>
          <a:xfrm>
            <a:off x="1015944" y="3854416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/>
              </a:rPr>
              <a:t>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="" xmlns:a16="http://schemas.microsoft.com/office/drawing/2014/main" id="{D21CF960-0122-462B-B712-B1835AE3F7CA}"/>
              </a:ext>
            </a:extLst>
          </p:cNvPr>
          <p:cNvSpPr/>
          <p:nvPr/>
        </p:nvSpPr>
        <p:spPr>
          <a:xfrm>
            <a:off x="1015944" y="4553049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/>
              </a:rPr>
              <a:t>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398940C3-6138-4789-8234-E66A6B6D8A7D}"/>
              </a:ext>
            </a:extLst>
          </p:cNvPr>
          <p:cNvSpPr txBox="1"/>
          <p:nvPr/>
        </p:nvSpPr>
        <p:spPr>
          <a:xfrm>
            <a:off x="1660285" y="4529233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Aile, Çalışma ve Sosyal Hizmetler İl Müdürlüğü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99373BA-DB79-4CB1-B920-9610C67F188D}"/>
              </a:ext>
            </a:extLst>
          </p:cNvPr>
          <p:cNvSpPr txBox="1"/>
          <p:nvPr/>
        </p:nvSpPr>
        <p:spPr>
          <a:xfrm>
            <a:off x="567816" y="33203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Paydaşlar</a:t>
            </a:r>
            <a:endParaRPr lang="ru-RU" sz="4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82">
            <a:extLst>
              <a:ext uri="{FF2B5EF4-FFF2-40B4-BE49-F238E27FC236}">
                <a16:creationId xmlns="" xmlns:a16="http://schemas.microsoft.com/office/drawing/2014/main" id="{5D8D9E8D-914B-4DEB-9012-BA9C0CCC0BC5}"/>
              </a:ext>
            </a:extLst>
          </p:cNvPr>
          <p:cNvSpPr txBox="1"/>
          <p:nvPr/>
        </p:nvSpPr>
        <p:spPr>
          <a:xfrm>
            <a:off x="7803191" y="2030955"/>
            <a:ext cx="2205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Çalışma Grubunu Oluşturan Kurum</a:t>
            </a:r>
            <a:endParaRPr lang="tr-TR" sz="2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tr-TR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v</a:t>
            </a: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e Kuruluşlar</a:t>
            </a:r>
            <a:endParaRPr lang="ru-RU" sz="2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1015944" y="5283617"/>
            <a:ext cx="506366" cy="506366"/>
          </a:xfrm>
          <a:prstGeom prst="ellipse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27" name="TextBox 108">
            <a:extLst>
              <a:ext uri="{FF2B5EF4-FFF2-40B4-BE49-F238E27FC236}">
                <a16:creationId xmlns="" xmlns:a16="http://schemas.microsoft.com/office/drawing/2014/main" id="{398940C3-6138-4789-8234-E66A6B6D8A7D}"/>
              </a:ext>
            </a:extLst>
          </p:cNvPr>
          <p:cNvSpPr txBox="1"/>
          <p:nvPr/>
        </p:nvSpPr>
        <p:spPr>
          <a:xfrm>
            <a:off x="1660280" y="5259801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Gençlik Hizmetleri ve Spor İl Müdürlüğü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5" y="3946016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İl </a:t>
            </a:r>
            <a:r>
              <a:rPr lang="tr-TR" sz="1500" dirty="0">
                <a:latin typeface="Noto Sans"/>
              </a:rPr>
              <a:t>Sağlık Müdürlüğü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720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Özel Eğitim Van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79E344B5-0EEC-44C3-86CA-E51665796601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3</a:t>
            </a:r>
            <a:endParaRPr kumimoji="0" lang="en-GB" sz="1800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="" xmlns:a16="http://schemas.microsoft.com/office/drawing/2014/main" id="{CB8374B0-6149-40AF-A11E-3DCF3F89117A}"/>
              </a:ext>
            </a:extLst>
          </p:cNvPr>
          <p:cNvSpPr/>
          <p:nvPr/>
        </p:nvSpPr>
        <p:spPr>
          <a:xfrm>
            <a:off x="6822446" y="1196055"/>
            <a:ext cx="4449060" cy="4569959"/>
          </a:xfrm>
          <a:prstGeom prst="blockArc">
            <a:avLst>
              <a:gd name="adj1" fmla="val 15281230"/>
              <a:gd name="adj2" fmla="val 17254064"/>
              <a:gd name="adj3" fmla="val 27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5" name="Block Arc 74">
            <a:extLst>
              <a:ext uri="{FF2B5EF4-FFF2-40B4-BE49-F238E27FC236}">
                <a16:creationId xmlns="" xmlns:a16="http://schemas.microsoft.com/office/drawing/2014/main" id="{5BE472F4-4E6F-4001-B6D2-11DC35723D7E}"/>
              </a:ext>
            </a:extLst>
          </p:cNvPr>
          <p:cNvSpPr/>
          <p:nvPr/>
        </p:nvSpPr>
        <p:spPr>
          <a:xfrm rot="18900000">
            <a:off x="6822446" y="1194936"/>
            <a:ext cx="4449060" cy="4569959"/>
          </a:xfrm>
          <a:prstGeom prst="blockArc">
            <a:avLst>
              <a:gd name="adj1" fmla="val 15358064"/>
              <a:gd name="adj2" fmla="val 17279267"/>
              <a:gd name="adj3" fmla="val 51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6" name="Block Arc 75">
            <a:extLst>
              <a:ext uri="{FF2B5EF4-FFF2-40B4-BE49-F238E27FC236}">
                <a16:creationId xmlns="" xmlns:a16="http://schemas.microsoft.com/office/drawing/2014/main" id="{A8615BD9-E842-498B-A66C-66181317A349}"/>
              </a:ext>
            </a:extLst>
          </p:cNvPr>
          <p:cNvSpPr/>
          <p:nvPr/>
        </p:nvSpPr>
        <p:spPr>
          <a:xfrm rot="16200000">
            <a:off x="6822445" y="1194935"/>
            <a:ext cx="4449060" cy="4569959"/>
          </a:xfrm>
          <a:prstGeom prst="blockArc">
            <a:avLst>
              <a:gd name="adj1" fmla="val 15358064"/>
              <a:gd name="adj2" fmla="val 17279742"/>
              <a:gd name="adj3" fmla="val 754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7" name="Block Arc 76">
            <a:extLst>
              <a:ext uri="{FF2B5EF4-FFF2-40B4-BE49-F238E27FC236}">
                <a16:creationId xmlns="" xmlns:a16="http://schemas.microsoft.com/office/drawing/2014/main" id="{F17353AC-8BC2-4B94-8616-EC70125428A8}"/>
              </a:ext>
            </a:extLst>
          </p:cNvPr>
          <p:cNvSpPr/>
          <p:nvPr/>
        </p:nvSpPr>
        <p:spPr>
          <a:xfrm rot="13483003">
            <a:off x="6816371" y="1194934"/>
            <a:ext cx="4449060" cy="4569959"/>
          </a:xfrm>
          <a:prstGeom prst="blockArc">
            <a:avLst>
              <a:gd name="adj1" fmla="val 15358064"/>
              <a:gd name="adj2" fmla="val 17217353"/>
              <a:gd name="adj3" fmla="val 902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8" name="Block Arc 77">
            <a:extLst>
              <a:ext uri="{FF2B5EF4-FFF2-40B4-BE49-F238E27FC236}">
                <a16:creationId xmlns="" xmlns:a16="http://schemas.microsoft.com/office/drawing/2014/main" id="{07E19132-48B4-4E6B-BBA8-6C612C81CA72}"/>
              </a:ext>
            </a:extLst>
          </p:cNvPr>
          <p:cNvSpPr/>
          <p:nvPr/>
        </p:nvSpPr>
        <p:spPr>
          <a:xfrm rot="10800000">
            <a:off x="6810043" y="1194933"/>
            <a:ext cx="4449060" cy="4569959"/>
          </a:xfrm>
          <a:prstGeom prst="blockArc">
            <a:avLst>
              <a:gd name="adj1" fmla="val 15358064"/>
              <a:gd name="adj2" fmla="val 17122234"/>
              <a:gd name="adj3" fmla="val 1109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9" name="Block Arc 78">
            <a:extLst>
              <a:ext uri="{FF2B5EF4-FFF2-40B4-BE49-F238E27FC236}">
                <a16:creationId xmlns="" xmlns:a16="http://schemas.microsoft.com/office/drawing/2014/main" id="{B5EB6EC6-ACEE-486A-B3F5-9EAF2F4B363B}"/>
              </a:ext>
            </a:extLst>
          </p:cNvPr>
          <p:cNvSpPr/>
          <p:nvPr/>
        </p:nvSpPr>
        <p:spPr>
          <a:xfrm rot="8233655">
            <a:off x="6822445" y="1194933"/>
            <a:ext cx="4449060" cy="4569959"/>
          </a:xfrm>
          <a:prstGeom prst="blockArc">
            <a:avLst>
              <a:gd name="adj1" fmla="val 15358064"/>
              <a:gd name="adj2" fmla="val 17071974"/>
              <a:gd name="adj3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0" name="Block Arc 79">
            <a:extLst>
              <a:ext uri="{FF2B5EF4-FFF2-40B4-BE49-F238E27FC236}">
                <a16:creationId xmlns="" xmlns:a16="http://schemas.microsoft.com/office/drawing/2014/main" id="{66AAF969-996D-4021-921E-87AB5736A99A}"/>
              </a:ext>
            </a:extLst>
          </p:cNvPr>
          <p:cNvSpPr/>
          <p:nvPr/>
        </p:nvSpPr>
        <p:spPr>
          <a:xfrm rot="5600713">
            <a:off x="6810039" y="1194931"/>
            <a:ext cx="4449060" cy="4569959"/>
          </a:xfrm>
          <a:prstGeom prst="blockArc">
            <a:avLst>
              <a:gd name="adj1" fmla="val 15358064"/>
              <a:gd name="adj2" fmla="val 17173229"/>
              <a:gd name="adj3" fmla="val 180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1" name="Block Arc 80">
            <a:extLst>
              <a:ext uri="{FF2B5EF4-FFF2-40B4-BE49-F238E27FC236}">
                <a16:creationId xmlns="" xmlns:a16="http://schemas.microsoft.com/office/drawing/2014/main" id="{23036CD4-E57B-47EC-8CCE-AD0218F3D573}"/>
              </a:ext>
            </a:extLst>
          </p:cNvPr>
          <p:cNvSpPr/>
          <p:nvPr/>
        </p:nvSpPr>
        <p:spPr>
          <a:xfrm rot="2641546">
            <a:off x="6822443" y="1193809"/>
            <a:ext cx="4449060" cy="4569959"/>
          </a:xfrm>
          <a:prstGeom prst="blockArc">
            <a:avLst>
              <a:gd name="adj1" fmla="val 15358064"/>
              <a:gd name="adj2" fmla="val 17399391"/>
              <a:gd name="adj3" fmla="val 244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28503BDA-F378-4C1C-B2B2-EF62FAA551E2}"/>
              </a:ext>
            </a:extLst>
          </p:cNvPr>
          <p:cNvSpPr txBox="1"/>
          <p:nvPr/>
        </p:nvSpPr>
        <p:spPr>
          <a:xfrm>
            <a:off x="1660285" y="1948258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500" noProof="0" dirty="0">
                <a:latin typeface="Noto Sans"/>
              </a:rPr>
              <a:t>İŞKUR</a:t>
            </a:r>
            <a:endParaRPr kumimoji="0" lang="en-GB" sz="15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1015944" y="1854884"/>
            <a:ext cx="506366" cy="5063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7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291363BB-BBA9-4130-B608-752531D75781}"/>
              </a:ext>
            </a:extLst>
          </p:cNvPr>
          <p:cNvSpPr/>
          <p:nvPr/>
        </p:nvSpPr>
        <p:spPr>
          <a:xfrm>
            <a:off x="1015944" y="2480246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8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16107870-18D0-4B70-A042-DFB7FEF29469}"/>
              </a:ext>
            </a:extLst>
          </p:cNvPr>
          <p:cNvSpPr/>
          <p:nvPr/>
        </p:nvSpPr>
        <p:spPr>
          <a:xfrm>
            <a:off x="1015944" y="3159005"/>
            <a:ext cx="506366" cy="5063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9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A3622616-6DD2-4601-80B2-9F454F6F39C3}"/>
              </a:ext>
            </a:extLst>
          </p:cNvPr>
          <p:cNvSpPr txBox="1"/>
          <p:nvPr/>
        </p:nvSpPr>
        <p:spPr>
          <a:xfrm>
            <a:off x="1660278" y="2571846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500" dirty="0">
                <a:latin typeface="Noto Sans"/>
              </a:rPr>
              <a:t>Üniversite</a:t>
            </a:r>
            <a:endParaRPr kumimoji="0" lang="en-GB" sz="15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79" y="3135189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Abdurrahman Gazi İşitme Engelliler İlk/Orta Okulu </a:t>
            </a:r>
            <a:endParaRPr kumimoji="0" lang="en-GB" sz="15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22EBFB33-64FF-4DF0-A21B-270B0B2768A0}"/>
              </a:ext>
            </a:extLst>
          </p:cNvPr>
          <p:cNvSpPr/>
          <p:nvPr/>
        </p:nvSpPr>
        <p:spPr>
          <a:xfrm>
            <a:off x="963127" y="3801599"/>
            <a:ext cx="648000" cy="6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10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="" xmlns:a16="http://schemas.microsoft.com/office/drawing/2014/main" id="{D21CF960-0122-462B-B712-B1835AE3F7CA}"/>
              </a:ext>
            </a:extLst>
          </p:cNvPr>
          <p:cNvSpPr/>
          <p:nvPr/>
        </p:nvSpPr>
        <p:spPr>
          <a:xfrm>
            <a:off x="963127" y="4553049"/>
            <a:ext cx="648000" cy="64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11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398940C3-6138-4789-8234-E66A6B6D8A7D}"/>
              </a:ext>
            </a:extLst>
          </p:cNvPr>
          <p:cNvSpPr txBox="1"/>
          <p:nvPr/>
        </p:nvSpPr>
        <p:spPr>
          <a:xfrm>
            <a:off x="1660280" y="4529233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Edremit Emine Irak Rehberlik </a:t>
            </a:r>
            <a:r>
              <a:rPr lang="tr-TR" sz="1500" dirty="0">
                <a:latin typeface="Noto Sans"/>
              </a:rPr>
              <a:t>v</a:t>
            </a:r>
            <a:r>
              <a:rPr lang="en-US" sz="1500" dirty="0">
                <a:latin typeface="Noto Sans"/>
              </a:rPr>
              <a:t>e Araştırma Merkezi Müdür</a:t>
            </a:r>
            <a:r>
              <a:rPr lang="tr-TR" sz="1500" dirty="0">
                <a:latin typeface="Noto Sans"/>
              </a:rPr>
              <a:t>lüğü</a:t>
            </a:r>
            <a:endParaRPr kumimoji="0" lang="en-GB" sz="15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82">
            <a:extLst>
              <a:ext uri="{FF2B5EF4-FFF2-40B4-BE49-F238E27FC236}">
                <a16:creationId xmlns="" xmlns:a16="http://schemas.microsoft.com/office/drawing/2014/main" id="{5D8D9E8D-914B-4DEB-9012-BA9C0CCC0BC5}"/>
              </a:ext>
            </a:extLst>
          </p:cNvPr>
          <p:cNvSpPr txBox="1"/>
          <p:nvPr/>
        </p:nvSpPr>
        <p:spPr>
          <a:xfrm>
            <a:off x="7803191" y="2030955"/>
            <a:ext cx="2205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Çalışma Grubunu Oluşturan Kurum</a:t>
            </a:r>
            <a:endParaRPr lang="tr-TR" sz="2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tr-TR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v</a:t>
            </a: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e Kuruluşlar</a:t>
            </a:r>
            <a:endParaRPr lang="ru-RU" sz="2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963127" y="5283617"/>
            <a:ext cx="648000" cy="648000"/>
          </a:xfrm>
          <a:prstGeom prst="ellipse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noProof="0" dirty="0">
                <a:solidFill>
                  <a:srgbClr val="FFFFFF"/>
                </a:solidFill>
                <a:latin typeface="Noto Sans"/>
              </a:rPr>
              <a:t>12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27" name="TextBox 108">
            <a:extLst>
              <a:ext uri="{FF2B5EF4-FFF2-40B4-BE49-F238E27FC236}">
                <a16:creationId xmlns="" xmlns:a16="http://schemas.microsoft.com/office/drawing/2014/main" id="{398940C3-6138-4789-8234-E66A6B6D8A7D}"/>
              </a:ext>
            </a:extLst>
          </p:cNvPr>
          <p:cNvSpPr txBox="1"/>
          <p:nvPr/>
        </p:nvSpPr>
        <p:spPr>
          <a:xfrm>
            <a:off x="1660285" y="5283617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Tuşba Rehberlik </a:t>
            </a:r>
            <a:r>
              <a:rPr lang="tr-TR" sz="1500" dirty="0">
                <a:latin typeface="Noto Sans"/>
              </a:rPr>
              <a:t>v</a:t>
            </a:r>
            <a:r>
              <a:rPr lang="en-US" sz="1500" dirty="0">
                <a:latin typeface="Noto Sans"/>
              </a:rPr>
              <a:t>e Araştırma Merkezi Müdür</a:t>
            </a:r>
            <a:r>
              <a:rPr lang="tr-TR" sz="1500" dirty="0">
                <a:latin typeface="Noto Sans"/>
              </a:rPr>
              <a:t>lüğü</a:t>
            </a:r>
            <a:endParaRPr kumimoji="0" lang="en-GB" sz="15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2" y="3830600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Van Rehberlik ve Araştırma Merkezi Müdürlüğü</a:t>
            </a:r>
            <a:endParaRPr kumimoji="0" lang="en-GB" sz="15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3">
            <a:extLst>
              <a:ext uri="{FF2B5EF4-FFF2-40B4-BE49-F238E27FC236}">
                <a16:creationId xmlns="" xmlns:a16="http://schemas.microsoft.com/office/drawing/2014/main" id="{899373BA-DB79-4CB1-B920-9610C67F188D}"/>
              </a:ext>
            </a:extLst>
          </p:cNvPr>
          <p:cNvSpPr txBox="1"/>
          <p:nvPr/>
        </p:nvSpPr>
        <p:spPr>
          <a:xfrm>
            <a:off x="567816" y="33203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Paydaşlar</a:t>
            </a:r>
            <a:endParaRPr lang="ru-RU" sz="4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3573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Özel Eğitim Van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79E344B5-0EEC-44C3-86CA-E51665796601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noProof="0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="" xmlns:a16="http://schemas.microsoft.com/office/drawing/2014/main" id="{CB8374B0-6149-40AF-A11E-3DCF3F89117A}"/>
              </a:ext>
            </a:extLst>
          </p:cNvPr>
          <p:cNvSpPr/>
          <p:nvPr/>
        </p:nvSpPr>
        <p:spPr>
          <a:xfrm>
            <a:off x="6822446" y="1196055"/>
            <a:ext cx="4449060" cy="4569959"/>
          </a:xfrm>
          <a:prstGeom prst="blockArc">
            <a:avLst>
              <a:gd name="adj1" fmla="val 15281230"/>
              <a:gd name="adj2" fmla="val 17254064"/>
              <a:gd name="adj3" fmla="val 27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5" name="Block Arc 74">
            <a:extLst>
              <a:ext uri="{FF2B5EF4-FFF2-40B4-BE49-F238E27FC236}">
                <a16:creationId xmlns="" xmlns:a16="http://schemas.microsoft.com/office/drawing/2014/main" id="{5BE472F4-4E6F-4001-B6D2-11DC35723D7E}"/>
              </a:ext>
            </a:extLst>
          </p:cNvPr>
          <p:cNvSpPr/>
          <p:nvPr/>
        </p:nvSpPr>
        <p:spPr>
          <a:xfrm rot="18900000">
            <a:off x="6822446" y="1194936"/>
            <a:ext cx="4449060" cy="4569959"/>
          </a:xfrm>
          <a:prstGeom prst="blockArc">
            <a:avLst>
              <a:gd name="adj1" fmla="val 15358064"/>
              <a:gd name="adj2" fmla="val 17279267"/>
              <a:gd name="adj3" fmla="val 51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6" name="Block Arc 75">
            <a:extLst>
              <a:ext uri="{FF2B5EF4-FFF2-40B4-BE49-F238E27FC236}">
                <a16:creationId xmlns="" xmlns:a16="http://schemas.microsoft.com/office/drawing/2014/main" id="{A8615BD9-E842-498B-A66C-66181317A349}"/>
              </a:ext>
            </a:extLst>
          </p:cNvPr>
          <p:cNvSpPr/>
          <p:nvPr/>
        </p:nvSpPr>
        <p:spPr>
          <a:xfrm rot="16200000">
            <a:off x="6822445" y="1194935"/>
            <a:ext cx="4449060" cy="4569959"/>
          </a:xfrm>
          <a:prstGeom prst="blockArc">
            <a:avLst>
              <a:gd name="adj1" fmla="val 15358064"/>
              <a:gd name="adj2" fmla="val 17279742"/>
              <a:gd name="adj3" fmla="val 754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7" name="Block Arc 76">
            <a:extLst>
              <a:ext uri="{FF2B5EF4-FFF2-40B4-BE49-F238E27FC236}">
                <a16:creationId xmlns="" xmlns:a16="http://schemas.microsoft.com/office/drawing/2014/main" id="{F17353AC-8BC2-4B94-8616-EC70125428A8}"/>
              </a:ext>
            </a:extLst>
          </p:cNvPr>
          <p:cNvSpPr/>
          <p:nvPr/>
        </p:nvSpPr>
        <p:spPr>
          <a:xfrm rot="13483003">
            <a:off x="6816371" y="1194934"/>
            <a:ext cx="4449060" cy="4569959"/>
          </a:xfrm>
          <a:prstGeom prst="blockArc">
            <a:avLst>
              <a:gd name="adj1" fmla="val 15358064"/>
              <a:gd name="adj2" fmla="val 17217353"/>
              <a:gd name="adj3" fmla="val 902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8" name="Block Arc 77">
            <a:extLst>
              <a:ext uri="{FF2B5EF4-FFF2-40B4-BE49-F238E27FC236}">
                <a16:creationId xmlns="" xmlns:a16="http://schemas.microsoft.com/office/drawing/2014/main" id="{07E19132-48B4-4E6B-BBA8-6C612C81CA72}"/>
              </a:ext>
            </a:extLst>
          </p:cNvPr>
          <p:cNvSpPr/>
          <p:nvPr/>
        </p:nvSpPr>
        <p:spPr>
          <a:xfrm rot="10800000">
            <a:off x="6810043" y="1194933"/>
            <a:ext cx="4449060" cy="4569959"/>
          </a:xfrm>
          <a:prstGeom prst="blockArc">
            <a:avLst>
              <a:gd name="adj1" fmla="val 15358064"/>
              <a:gd name="adj2" fmla="val 17122234"/>
              <a:gd name="adj3" fmla="val 1109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79" name="Block Arc 78">
            <a:extLst>
              <a:ext uri="{FF2B5EF4-FFF2-40B4-BE49-F238E27FC236}">
                <a16:creationId xmlns="" xmlns:a16="http://schemas.microsoft.com/office/drawing/2014/main" id="{B5EB6EC6-ACEE-486A-B3F5-9EAF2F4B363B}"/>
              </a:ext>
            </a:extLst>
          </p:cNvPr>
          <p:cNvSpPr/>
          <p:nvPr/>
        </p:nvSpPr>
        <p:spPr>
          <a:xfrm rot="8233655">
            <a:off x="6822445" y="1194933"/>
            <a:ext cx="4449060" cy="4569959"/>
          </a:xfrm>
          <a:prstGeom prst="blockArc">
            <a:avLst>
              <a:gd name="adj1" fmla="val 15358064"/>
              <a:gd name="adj2" fmla="val 17071974"/>
              <a:gd name="adj3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0" name="Block Arc 79">
            <a:extLst>
              <a:ext uri="{FF2B5EF4-FFF2-40B4-BE49-F238E27FC236}">
                <a16:creationId xmlns="" xmlns:a16="http://schemas.microsoft.com/office/drawing/2014/main" id="{66AAF969-996D-4021-921E-87AB5736A99A}"/>
              </a:ext>
            </a:extLst>
          </p:cNvPr>
          <p:cNvSpPr/>
          <p:nvPr/>
        </p:nvSpPr>
        <p:spPr>
          <a:xfrm rot="5600713">
            <a:off x="6810039" y="1194931"/>
            <a:ext cx="4449060" cy="4569959"/>
          </a:xfrm>
          <a:prstGeom prst="blockArc">
            <a:avLst>
              <a:gd name="adj1" fmla="val 15358064"/>
              <a:gd name="adj2" fmla="val 17173229"/>
              <a:gd name="adj3" fmla="val 180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1" name="Block Arc 80">
            <a:extLst>
              <a:ext uri="{FF2B5EF4-FFF2-40B4-BE49-F238E27FC236}">
                <a16:creationId xmlns="" xmlns:a16="http://schemas.microsoft.com/office/drawing/2014/main" id="{23036CD4-E57B-47EC-8CCE-AD0218F3D573}"/>
              </a:ext>
            </a:extLst>
          </p:cNvPr>
          <p:cNvSpPr/>
          <p:nvPr/>
        </p:nvSpPr>
        <p:spPr>
          <a:xfrm rot="2641546">
            <a:off x="6822443" y="1193809"/>
            <a:ext cx="4449060" cy="4569959"/>
          </a:xfrm>
          <a:prstGeom prst="blockArc">
            <a:avLst>
              <a:gd name="adj1" fmla="val 15358064"/>
              <a:gd name="adj2" fmla="val 17399391"/>
              <a:gd name="adj3" fmla="val 244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963127" y="1763592"/>
            <a:ext cx="648000" cy="64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noProof="0" dirty="0">
                <a:solidFill>
                  <a:srgbClr val="FFFFFF"/>
                </a:solidFill>
                <a:latin typeface="Noto Sans"/>
              </a:rPr>
              <a:t>13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291363BB-BBA9-4130-B608-752531D75781}"/>
              </a:ext>
            </a:extLst>
          </p:cNvPr>
          <p:cNvSpPr/>
          <p:nvPr/>
        </p:nvSpPr>
        <p:spPr>
          <a:xfrm>
            <a:off x="963127" y="2464737"/>
            <a:ext cx="648000" cy="64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noProof="0" dirty="0">
                <a:solidFill>
                  <a:srgbClr val="FFFFFF"/>
                </a:solidFill>
                <a:latin typeface="Noto Sans"/>
              </a:rPr>
              <a:t>14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16107870-18D0-4B70-A042-DFB7FEF29469}"/>
              </a:ext>
            </a:extLst>
          </p:cNvPr>
          <p:cNvSpPr/>
          <p:nvPr/>
        </p:nvSpPr>
        <p:spPr>
          <a:xfrm>
            <a:off x="963127" y="3169344"/>
            <a:ext cx="648000" cy="64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noProof="0" dirty="0">
                <a:solidFill>
                  <a:srgbClr val="FFFFFF"/>
                </a:solidFill>
                <a:latin typeface="Noto Sans"/>
              </a:rPr>
              <a:t>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5" y="3198345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Urartu Habipoğlu</a:t>
            </a:r>
            <a:r>
              <a:rPr lang="tr-TR" sz="1500" dirty="0">
                <a:latin typeface="Noto Sans"/>
              </a:rPr>
              <a:t> </a:t>
            </a:r>
            <a:r>
              <a:rPr lang="en-US" sz="1500" dirty="0">
                <a:latin typeface="Noto Sans"/>
              </a:rPr>
              <a:t>Mehmet Kaya Özel Eğitim Meslek Okulu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22EBFB33-64FF-4DF0-A21B-270B0B2768A0}"/>
              </a:ext>
            </a:extLst>
          </p:cNvPr>
          <p:cNvSpPr/>
          <p:nvPr/>
        </p:nvSpPr>
        <p:spPr>
          <a:xfrm>
            <a:off x="965130" y="3849110"/>
            <a:ext cx="648000" cy="6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noProof="0" dirty="0">
                <a:solidFill>
                  <a:srgbClr val="FFFFFF"/>
                </a:solidFill>
                <a:latin typeface="Noto Sans"/>
              </a:rPr>
              <a:t>16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="" xmlns:a16="http://schemas.microsoft.com/office/drawing/2014/main" id="{D21CF960-0122-462B-B712-B1835AE3F7CA}"/>
              </a:ext>
            </a:extLst>
          </p:cNvPr>
          <p:cNvSpPr/>
          <p:nvPr/>
        </p:nvSpPr>
        <p:spPr>
          <a:xfrm>
            <a:off x="963127" y="4586629"/>
            <a:ext cx="648000" cy="64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noProof="0" dirty="0">
                <a:solidFill>
                  <a:srgbClr val="FFFFFF"/>
                </a:solidFill>
                <a:latin typeface="Noto Sans"/>
              </a:rPr>
              <a:t>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398940C3-6138-4789-8234-E66A6B6D8A7D}"/>
              </a:ext>
            </a:extLst>
          </p:cNvPr>
          <p:cNvSpPr txBox="1"/>
          <p:nvPr/>
        </p:nvSpPr>
        <p:spPr>
          <a:xfrm>
            <a:off x="1660284" y="4731046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Tuşba Halk Eğitim Merkezi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82">
            <a:extLst>
              <a:ext uri="{FF2B5EF4-FFF2-40B4-BE49-F238E27FC236}">
                <a16:creationId xmlns="" xmlns:a16="http://schemas.microsoft.com/office/drawing/2014/main" id="{5D8D9E8D-914B-4DEB-9012-BA9C0CCC0BC5}"/>
              </a:ext>
            </a:extLst>
          </p:cNvPr>
          <p:cNvSpPr txBox="1"/>
          <p:nvPr/>
        </p:nvSpPr>
        <p:spPr>
          <a:xfrm>
            <a:off x="7803191" y="2030955"/>
            <a:ext cx="2205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Çalışma Grubunu Oluşturan Kurum</a:t>
            </a:r>
            <a:endParaRPr lang="tr-TR" sz="2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tr-TR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v</a:t>
            </a:r>
            <a:r>
              <a:rPr lang="en-US" sz="2800">
                <a:latin typeface="Noto Sans"/>
                <a:ea typeface="Noto Sans" panose="020B0502040504020204" pitchFamily="34"/>
                <a:cs typeface="Noto Sans" panose="020B0502040504020204" pitchFamily="34"/>
              </a:rPr>
              <a:t>e </a:t>
            </a:r>
            <a:r>
              <a:rPr lang="en-US" sz="28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Kuruluşlar</a:t>
            </a:r>
            <a:endParaRPr lang="ru-RU" sz="2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963127" y="5283617"/>
            <a:ext cx="648000" cy="648000"/>
          </a:xfrm>
          <a:prstGeom prst="ellipse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18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/>
            </a:endParaRPr>
          </a:p>
        </p:txBody>
      </p:sp>
      <p:sp>
        <p:nvSpPr>
          <p:cNvPr id="27" name="TextBox 108">
            <a:extLst>
              <a:ext uri="{FF2B5EF4-FFF2-40B4-BE49-F238E27FC236}">
                <a16:creationId xmlns="" xmlns:a16="http://schemas.microsoft.com/office/drawing/2014/main" id="{398940C3-6138-4789-8234-E66A6B6D8A7D}"/>
              </a:ext>
            </a:extLst>
          </p:cNvPr>
          <p:cNvSpPr txBox="1"/>
          <p:nvPr/>
        </p:nvSpPr>
        <p:spPr>
          <a:xfrm>
            <a:off x="1660275" y="5428034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Edremit Halk Eğitim Merkezi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5" y="3993527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500" dirty="0">
                <a:latin typeface="Noto Sans"/>
              </a:rPr>
              <a:t>İpekyolu Halk Eğitim Merkezi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76" y="1792593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500" dirty="0">
                <a:latin typeface="Noto Sans"/>
              </a:rPr>
              <a:t>Erciş Rehberlik ve Araştırma Merkezi Müdürlüğü</a:t>
            </a:r>
            <a:endParaRPr lang="en-GB" sz="15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5" y="2493738"/>
            <a:ext cx="3397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500" dirty="0">
                <a:latin typeface="Noto Sans"/>
              </a:rPr>
              <a:t>Ayhan Şahenk Özel Eğitim Uygulama Okulu </a:t>
            </a:r>
            <a:endParaRPr lang="en-GB" sz="15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23">
            <a:extLst>
              <a:ext uri="{FF2B5EF4-FFF2-40B4-BE49-F238E27FC236}">
                <a16:creationId xmlns="" xmlns:a16="http://schemas.microsoft.com/office/drawing/2014/main" id="{899373BA-DB79-4CB1-B920-9610C67F188D}"/>
              </a:ext>
            </a:extLst>
          </p:cNvPr>
          <p:cNvSpPr txBox="1"/>
          <p:nvPr/>
        </p:nvSpPr>
        <p:spPr>
          <a:xfrm>
            <a:off x="567816" y="33203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Paydaşlar</a:t>
            </a:r>
            <a:endParaRPr lang="ru-RU" sz="4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839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dirty="0">
                <a:solidFill>
                  <a:srgbClr val="282F39"/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Özel Eğitim Van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79E344B5-0EEC-44C3-86CA-E51665796601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defRPr/>
            </a:pPr>
            <a:r>
              <a:rPr lang="tr-TR" dirty="0">
                <a:solidFill>
                  <a:srgbClr val="FFFFFF"/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lang="en-GB" dirty="0">
              <a:solidFill>
                <a:srgbClr val="FFFFFF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="" xmlns:a16="http://schemas.microsoft.com/office/drawing/2014/main" id="{CB8374B0-6149-40AF-A11E-3DCF3F89117A}"/>
              </a:ext>
            </a:extLst>
          </p:cNvPr>
          <p:cNvSpPr/>
          <p:nvPr/>
        </p:nvSpPr>
        <p:spPr>
          <a:xfrm>
            <a:off x="6822446" y="1196055"/>
            <a:ext cx="4449060" cy="4569959"/>
          </a:xfrm>
          <a:prstGeom prst="blockArc">
            <a:avLst>
              <a:gd name="adj1" fmla="val 15281230"/>
              <a:gd name="adj2" fmla="val 17254064"/>
              <a:gd name="adj3" fmla="val 27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75" name="Block Arc 74">
            <a:extLst>
              <a:ext uri="{FF2B5EF4-FFF2-40B4-BE49-F238E27FC236}">
                <a16:creationId xmlns="" xmlns:a16="http://schemas.microsoft.com/office/drawing/2014/main" id="{5BE472F4-4E6F-4001-B6D2-11DC35723D7E}"/>
              </a:ext>
            </a:extLst>
          </p:cNvPr>
          <p:cNvSpPr/>
          <p:nvPr/>
        </p:nvSpPr>
        <p:spPr>
          <a:xfrm rot="18900000">
            <a:off x="6822446" y="1194936"/>
            <a:ext cx="4449060" cy="4569959"/>
          </a:xfrm>
          <a:prstGeom prst="blockArc">
            <a:avLst>
              <a:gd name="adj1" fmla="val 15358064"/>
              <a:gd name="adj2" fmla="val 17279267"/>
              <a:gd name="adj3" fmla="val 51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76" name="Block Arc 75">
            <a:extLst>
              <a:ext uri="{FF2B5EF4-FFF2-40B4-BE49-F238E27FC236}">
                <a16:creationId xmlns="" xmlns:a16="http://schemas.microsoft.com/office/drawing/2014/main" id="{A8615BD9-E842-498B-A66C-66181317A349}"/>
              </a:ext>
            </a:extLst>
          </p:cNvPr>
          <p:cNvSpPr/>
          <p:nvPr/>
        </p:nvSpPr>
        <p:spPr>
          <a:xfrm rot="16200000">
            <a:off x="6822445" y="1194935"/>
            <a:ext cx="4449060" cy="4569959"/>
          </a:xfrm>
          <a:prstGeom prst="blockArc">
            <a:avLst>
              <a:gd name="adj1" fmla="val 15358064"/>
              <a:gd name="adj2" fmla="val 17279742"/>
              <a:gd name="adj3" fmla="val 754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77" name="Block Arc 76">
            <a:extLst>
              <a:ext uri="{FF2B5EF4-FFF2-40B4-BE49-F238E27FC236}">
                <a16:creationId xmlns="" xmlns:a16="http://schemas.microsoft.com/office/drawing/2014/main" id="{F17353AC-8BC2-4B94-8616-EC70125428A8}"/>
              </a:ext>
            </a:extLst>
          </p:cNvPr>
          <p:cNvSpPr/>
          <p:nvPr/>
        </p:nvSpPr>
        <p:spPr>
          <a:xfrm rot="13483003">
            <a:off x="6816371" y="1194934"/>
            <a:ext cx="4449060" cy="4569959"/>
          </a:xfrm>
          <a:prstGeom prst="blockArc">
            <a:avLst>
              <a:gd name="adj1" fmla="val 15358064"/>
              <a:gd name="adj2" fmla="val 17217353"/>
              <a:gd name="adj3" fmla="val 902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78" name="Block Arc 77">
            <a:extLst>
              <a:ext uri="{FF2B5EF4-FFF2-40B4-BE49-F238E27FC236}">
                <a16:creationId xmlns="" xmlns:a16="http://schemas.microsoft.com/office/drawing/2014/main" id="{07E19132-48B4-4E6B-BBA8-6C612C81CA72}"/>
              </a:ext>
            </a:extLst>
          </p:cNvPr>
          <p:cNvSpPr/>
          <p:nvPr/>
        </p:nvSpPr>
        <p:spPr>
          <a:xfrm rot="10800000">
            <a:off x="6810043" y="1194933"/>
            <a:ext cx="4449060" cy="4569959"/>
          </a:xfrm>
          <a:prstGeom prst="blockArc">
            <a:avLst>
              <a:gd name="adj1" fmla="val 15358064"/>
              <a:gd name="adj2" fmla="val 17122234"/>
              <a:gd name="adj3" fmla="val 1109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79" name="Block Arc 78">
            <a:extLst>
              <a:ext uri="{FF2B5EF4-FFF2-40B4-BE49-F238E27FC236}">
                <a16:creationId xmlns="" xmlns:a16="http://schemas.microsoft.com/office/drawing/2014/main" id="{B5EB6EC6-ACEE-486A-B3F5-9EAF2F4B363B}"/>
              </a:ext>
            </a:extLst>
          </p:cNvPr>
          <p:cNvSpPr/>
          <p:nvPr/>
        </p:nvSpPr>
        <p:spPr>
          <a:xfrm rot="8233655">
            <a:off x="6822445" y="1194933"/>
            <a:ext cx="4449060" cy="4569959"/>
          </a:xfrm>
          <a:prstGeom prst="blockArc">
            <a:avLst>
              <a:gd name="adj1" fmla="val 15358064"/>
              <a:gd name="adj2" fmla="val 17071974"/>
              <a:gd name="adj3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80" name="Block Arc 79">
            <a:extLst>
              <a:ext uri="{FF2B5EF4-FFF2-40B4-BE49-F238E27FC236}">
                <a16:creationId xmlns="" xmlns:a16="http://schemas.microsoft.com/office/drawing/2014/main" id="{66AAF969-996D-4021-921E-87AB5736A99A}"/>
              </a:ext>
            </a:extLst>
          </p:cNvPr>
          <p:cNvSpPr/>
          <p:nvPr/>
        </p:nvSpPr>
        <p:spPr>
          <a:xfrm rot="5600713">
            <a:off x="6810039" y="1194931"/>
            <a:ext cx="4449060" cy="4569959"/>
          </a:xfrm>
          <a:prstGeom prst="blockArc">
            <a:avLst>
              <a:gd name="adj1" fmla="val 15358064"/>
              <a:gd name="adj2" fmla="val 17173229"/>
              <a:gd name="adj3" fmla="val 180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81" name="Block Arc 80">
            <a:extLst>
              <a:ext uri="{FF2B5EF4-FFF2-40B4-BE49-F238E27FC236}">
                <a16:creationId xmlns="" xmlns:a16="http://schemas.microsoft.com/office/drawing/2014/main" id="{23036CD4-E57B-47EC-8CCE-AD0218F3D573}"/>
              </a:ext>
            </a:extLst>
          </p:cNvPr>
          <p:cNvSpPr/>
          <p:nvPr/>
        </p:nvSpPr>
        <p:spPr>
          <a:xfrm rot="2641546">
            <a:off x="6822443" y="1193809"/>
            <a:ext cx="4449060" cy="4569959"/>
          </a:xfrm>
          <a:prstGeom prst="blockArc">
            <a:avLst>
              <a:gd name="adj1" fmla="val 15358064"/>
              <a:gd name="adj2" fmla="val 17399391"/>
              <a:gd name="adj3" fmla="val 244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282F39"/>
              </a:solidFill>
              <a:latin typeface="Noto San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963127" y="2188599"/>
            <a:ext cx="648000" cy="64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19</a:t>
            </a:r>
            <a:endParaRPr lang="en-US" b="1" dirty="0">
              <a:solidFill>
                <a:srgbClr val="FFFFFF"/>
              </a:solidFill>
              <a:latin typeface="Noto San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291363BB-BBA9-4130-B608-752531D75781}"/>
              </a:ext>
            </a:extLst>
          </p:cNvPr>
          <p:cNvSpPr/>
          <p:nvPr/>
        </p:nvSpPr>
        <p:spPr>
          <a:xfrm>
            <a:off x="963127" y="2889744"/>
            <a:ext cx="648000" cy="64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20</a:t>
            </a:r>
            <a:endParaRPr lang="en-US" b="1" dirty="0">
              <a:solidFill>
                <a:srgbClr val="FFFFFF"/>
              </a:solidFill>
              <a:latin typeface="Noto San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16107870-18D0-4B70-A042-DFB7FEF29469}"/>
              </a:ext>
            </a:extLst>
          </p:cNvPr>
          <p:cNvSpPr/>
          <p:nvPr/>
        </p:nvSpPr>
        <p:spPr>
          <a:xfrm>
            <a:off x="963127" y="3594351"/>
            <a:ext cx="648000" cy="64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21</a:t>
            </a:r>
            <a:endParaRPr lang="en-US" b="1" dirty="0">
              <a:solidFill>
                <a:srgbClr val="FFFFFF"/>
              </a:solidFill>
              <a:latin typeface="Noto San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76" y="3738768"/>
            <a:ext cx="36458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500" dirty="0">
                <a:latin typeface="Noto Sans"/>
              </a:rPr>
              <a:t>Bedensel Engelliler Derneği Van Şubesi</a:t>
            </a:r>
          </a:p>
        </p:txBody>
      </p: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22EBFB33-64FF-4DF0-A21B-270B0B2768A0}"/>
              </a:ext>
            </a:extLst>
          </p:cNvPr>
          <p:cNvSpPr/>
          <p:nvPr/>
        </p:nvSpPr>
        <p:spPr>
          <a:xfrm>
            <a:off x="965130" y="4274117"/>
            <a:ext cx="648000" cy="6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r-TR" b="1" dirty="0">
                <a:solidFill>
                  <a:srgbClr val="FFFFFF"/>
                </a:solidFill>
                <a:latin typeface="Noto Sans"/>
              </a:rPr>
              <a:t>22</a:t>
            </a:r>
            <a:endParaRPr lang="en-US" b="1" dirty="0">
              <a:solidFill>
                <a:srgbClr val="FFFFFF"/>
              </a:solidFill>
              <a:latin typeface="Noto Sans"/>
            </a:endParaRPr>
          </a:p>
        </p:txBody>
      </p:sp>
      <p:sp>
        <p:nvSpPr>
          <p:cNvPr id="25" name="TextBox 82">
            <a:extLst>
              <a:ext uri="{FF2B5EF4-FFF2-40B4-BE49-F238E27FC236}">
                <a16:creationId xmlns="" xmlns:a16="http://schemas.microsoft.com/office/drawing/2014/main" id="{5D8D9E8D-914B-4DEB-9012-BA9C0CCC0BC5}"/>
              </a:ext>
            </a:extLst>
          </p:cNvPr>
          <p:cNvSpPr txBox="1"/>
          <p:nvPr/>
        </p:nvSpPr>
        <p:spPr>
          <a:xfrm>
            <a:off x="7803191" y="2030955"/>
            <a:ext cx="2205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282F39"/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Çalışma Grubunu Oluşturan Kurum</a:t>
            </a:r>
            <a:endParaRPr lang="tr-TR" sz="2800" dirty="0">
              <a:solidFill>
                <a:srgbClr val="282F39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282F39"/>
                </a:solidFill>
                <a:latin typeface="Noto Sans"/>
                <a:ea typeface="Noto Sans" panose="020B0502040504020204" pitchFamily="34"/>
                <a:cs typeface="Noto Sans" panose="020B0502040504020204" pitchFamily="34"/>
              </a:rPr>
              <a:t> Ve Kuruluşlar</a:t>
            </a:r>
            <a:endParaRPr lang="ru-RU" sz="2800" dirty="0">
              <a:solidFill>
                <a:srgbClr val="282F39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5" y="4418532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282F39"/>
                </a:solidFill>
                <a:latin typeface="Noto Sans"/>
              </a:rPr>
              <a:t>6 Nokta Körler Derneği Van Şubesi</a:t>
            </a:r>
            <a:endParaRPr lang="en-GB" sz="1500" dirty="0">
              <a:solidFill>
                <a:srgbClr val="282F39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76" y="2333016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1500" dirty="0">
                <a:solidFill>
                  <a:srgbClr val="282F39"/>
                </a:solidFill>
                <a:latin typeface="Noto Sans"/>
              </a:rPr>
              <a:t>DÖKDER Van Şubesi </a:t>
            </a:r>
            <a:endParaRPr lang="en-GB" sz="1500" dirty="0">
              <a:solidFill>
                <a:srgbClr val="282F39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88">
            <a:extLst>
              <a:ext uri="{FF2B5EF4-FFF2-40B4-BE49-F238E27FC236}">
                <a16:creationId xmlns=""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1660285" y="3041783"/>
            <a:ext cx="3397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1500" dirty="0">
                <a:solidFill>
                  <a:srgbClr val="282F39"/>
                </a:solidFill>
                <a:latin typeface="Noto Sans"/>
              </a:rPr>
              <a:t>İşitme Engelliler Derneği Van Şubesi</a:t>
            </a:r>
            <a:endParaRPr lang="en-GB" sz="1500" dirty="0">
              <a:solidFill>
                <a:srgbClr val="282F39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3">
            <a:extLst>
              <a:ext uri="{FF2B5EF4-FFF2-40B4-BE49-F238E27FC236}">
                <a16:creationId xmlns="" xmlns:a16="http://schemas.microsoft.com/office/drawing/2014/main" id="{899373BA-DB79-4CB1-B920-9610C67F188D}"/>
              </a:ext>
            </a:extLst>
          </p:cNvPr>
          <p:cNvSpPr txBox="1"/>
          <p:nvPr/>
        </p:nvSpPr>
        <p:spPr>
          <a:xfrm>
            <a:off x="567816" y="33203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Paydaşlar</a:t>
            </a:r>
            <a:endParaRPr lang="ru-RU" sz="4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037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754771" y="3511424"/>
            <a:ext cx="1464730" cy="146472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B1B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="" xmlns:a16="http://schemas.microsoft.com/office/drawing/2014/main" id="{7E6ADA69-2377-458F-8AA1-32DD93A340BE}"/>
              </a:ext>
            </a:extLst>
          </p:cNvPr>
          <p:cNvSpPr/>
          <p:nvPr/>
        </p:nvSpPr>
        <p:spPr>
          <a:xfrm>
            <a:off x="706779" y="2490313"/>
            <a:ext cx="1727200" cy="381000"/>
          </a:xfrm>
          <a:prstGeom prst="chevron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="" xmlns:a16="http://schemas.microsoft.com/office/drawing/2014/main" id="{CFE16D7A-B5B7-4A58-922B-115040FA32AA}"/>
              </a:ext>
            </a:extLst>
          </p:cNvPr>
          <p:cNvSpPr txBox="1"/>
          <p:nvPr/>
        </p:nvSpPr>
        <p:spPr>
          <a:xfrm>
            <a:off x="2718011" y="1782427"/>
            <a:ext cx="1679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Ekim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703814" y="1782427"/>
            <a:ext cx="1679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Eylül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10" name="Straight Connector 37">
            <a:extLst>
              <a:ext uri="{FF2B5EF4-FFF2-40B4-BE49-F238E27FC236}">
                <a16:creationId xmlns="" xmlns:a16="http://schemas.microsoft.com/office/drawing/2014/main" id="{99464EDA-95F9-4BE9-8724-ED55660785EB}"/>
              </a:ext>
            </a:extLst>
          </p:cNvPr>
          <p:cNvCxnSpPr>
            <a:cxnSpLocks/>
          </p:cNvCxnSpPr>
          <p:nvPr/>
        </p:nvCxnSpPr>
        <p:spPr>
          <a:xfrm>
            <a:off x="1437029" y="2871313"/>
            <a:ext cx="12007" cy="64011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90">
            <a:extLst>
              <a:ext uri="{FF2B5EF4-FFF2-40B4-BE49-F238E27FC236}">
                <a16:creationId xmlns="" xmlns:a16="http://schemas.microsoft.com/office/drawing/2014/main" id="{C968B231-2E26-409A-82D8-729D18EAAEF7}"/>
              </a:ext>
            </a:extLst>
          </p:cNvPr>
          <p:cNvSpPr txBox="1"/>
          <p:nvPr/>
        </p:nvSpPr>
        <p:spPr>
          <a:xfrm>
            <a:off x="698789" y="5192455"/>
            <a:ext cx="1612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1200" dirty="0">
                <a:latin typeface="Noto Sans"/>
              </a:rPr>
              <a:t>Dil Konuşma Güçlüğü ve İşitme Engelliler Farkındalık Ayı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4539371" y="3524124"/>
            <a:ext cx="1464730" cy="146472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15" name="Arrow: Chevron 5">
            <a:extLst>
              <a:ext uri="{FF2B5EF4-FFF2-40B4-BE49-F238E27FC236}">
                <a16:creationId xmlns="" xmlns:a16="http://schemas.microsoft.com/office/drawing/2014/main" id="{7E6ADA69-2377-458F-8AA1-32DD93A340BE}"/>
              </a:ext>
            </a:extLst>
          </p:cNvPr>
          <p:cNvSpPr/>
          <p:nvPr/>
        </p:nvSpPr>
        <p:spPr>
          <a:xfrm>
            <a:off x="4491379" y="2503013"/>
            <a:ext cx="1727200" cy="381000"/>
          </a:xfrm>
          <a:prstGeom prst="chevron">
            <a:avLst/>
          </a:prstGeom>
          <a:solidFill>
            <a:srgbClr val="007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4488413" y="1795127"/>
            <a:ext cx="1730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Kasım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17" name="Straight Connector 37">
            <a:extLst>
              <a:ext uri="{FF2B5EF4-FFF2-40B4-BE49-F238E27FC236}">
                <a16:creationId xmlns="" xmlns:a16="http://schemas.microsoft.com/office/drawing/2014/main" id="{99464EDA-95F9-4BE9-8724-ED55660785EB}"/>
              </a:ext>
            </a:extLst>
          </p:cNvPr>
          <p:cNvCxnSpPr>
            <a:cxnSpLocks/>
            <a:stCxn id="15" idx="2"/>
            <a:endCxn id="14" idx="0"/>
          </p:cNvCxnSpPr>
          <p:nvPr/>
        </p:nvCxnSpPr>
        <p:spPr>
          <a:xfrm>
            <a:off x="5259729" y="2884013"/>
            <a:ext cx="12007" cy="64011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8" name="Group 72">
            <a:extLst>
              <a:ext uri="{FF2B5EF4-FFF2-40B4-BE49-F238E27FC236}">
                <a16:creationId xmlns="" xmlns:a16="http://schemas.microsoft.com/office/drawing/2014/main" id="{284DC9F7-878D-459F-9009-FF1B2A351836}"/>
              </a:ext>
            </a:extLst>
          </p:cNvPr>
          <p:cNvGrpSpPr/>
          <p:nvPr/>
        </p:nvGrpSpPr>
        <p:grpSpPr>
          <a:xfrm>
            <a:off x="4762734" y="3697087"/>
            <a:ext cx="1044790" cy="1100135"/>
            <a:chOff x="5995988" y="2712903"/>
            <a:chExt cx="2457450" cy="2587625"/>
          </a:xfrm>
          <a:solidFill>
            <a:schemeClr val="tx1"/>
          </a:solidFill>
        </p:grpSpPr>
        <p:sp>
          <p:nvSpPr>
            <p:cNvPr id="19" name="Freeform 6">
              <a:extLst>
                <a:ext uri="{FF2B5EF4-FFF2-40B4-BE49-F238E27FC236}">
                  <a16:creationId xmlns="" xmlns:a16="http://schemas.microsoft.com/office/drawing/2014/main" id="{A78552DB-01E0-4278-B190-554834645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Noto Sans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="" xmlns:a16="http://schemas.microsoft.com/office/drawing/2014/main" id="{0577D370-8EE0-4357-8A45-39AA6F30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Noto Sans"/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="" xmlns:a16="http://schemas.microsoft.com/office/drawing/2014/main" id="{A0518375-BB45-4633-A8F9-A1A7DE3B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Noto Sans"/>
              </a:endParaRPr>
            </a:p>
          </p:txBody>
        </p:sp>
      </p:grpSp>
      <p:sp>
        <p:nvSpPr>
          <p:cNvPr id="22" name="TextBox 90">
            <a:extLst>
              <a:ext uri="{FF2B5EF4-FFF2-40B4-BE49-F238E27FC236}">
                <a16:creationId xmlns="" xmlns:a16="http://schemas.microsoft.com/office/drawing/2014/main" id="{C968B231-2E26-409A-82D8-729D18EAAEF7}"/>
              </a:ext>
            </a:extLst>
          </p:cNvPr>
          <p:cNvSpPr txBox="1"/>
          <p:nvPr/>
        </p:nvSpPr>
        <p:spPr>
          <a:xfrm>
            <a:off x="4483389" y="5205155"/>
            <a:ext cx="161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1200" dirty="0">
                <a:latin typeface="Noto Sans"/>
              </a:rPr>
              <a:t>Dikkat Eksikliği Ve Hiperaktivite Farkındalık Ayı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6457071" y="3524124"/>
            <a:ext cx="1464730" cy="146472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C2C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24" name="Arrow: Chevron 5">
            <a:extLst>
              <a:ext uri="{FF2B5EF4-FFF2-40B4-BE49-F238E27FC236}">
                <a16:creationId xmlns="" xmlns:a16="http://schemas.microsoft.com/office/drawing/2014/main" id="{7E6ADA69-2377-458F-8AA1-32DD93A340BE}"/>
              </a:ext>
            </a:extLst>
          </p:cNvPr>
          <p:cNvSpPr/>
          <p:nvPr/>
        </p:nvSpPr>
        <p:spPr>
          <a:xfrm>
            <a:off x="6409079" y="2503013"/>
            <a:ext cx="1727200" cy="381000"/>
          </a:xfrm>
          <a:prstGeom prst="chevron">
            <a:avLst/>
          </a:prstGeom>
          <a:solidFill>
            <a:srgbClr val="C2C923"/>
          </a:solidFill>
          <a:ln>
            <a:solidFill>
              <a:srgbClr val="C2C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25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6406113" y="1795127"/>
            <a:ext cx="1730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Aralık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26" name="Straight Connector 37">
            <a:extLst>
              <a:ext uri="{FF2B5EF4-FFF2-40B4-BE49-F238E27FC236}">
                <a16:creationId xmlns="" xmlns:a16="http://schemas.microsoft.com/office/drawing/2014/main" id="{99464EDA-95F9-4BE9-8724-ED55660785EB}"/>
              </a:ext>
            </a:extLst>
          </p:cNvPr>
          <p:cNvCxnSpPr>
            <a:cxnSpLocks/>
            <a:stCxn id="24" idx="2"/>
            <a:endCxn id="23" idx="0"/>
          </p:cNvCxnSpPr>
          <p:nvPr/>
        </p:nvCxnSpPr>
        <p:spPr>
          <a:xfrm>
            <a:off x="7177429" y="2884013"/>
            <a:ext cx="12007" cy="640111"/>
          </a:xfrm>
          <a:prstGeom prst="line">
            <a:avLst/>
          </a:prstGeom>
          <a:ln>
            <a:solidFill>
              <a:srgbClr val="C2C92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TextBox 90">
            <a:extLst>
              <a:ext uri="{FF2B5EF4-FFF2-40B4-BE49-F238E27FC236}">
                <a16:creationId xmlns="" xmlns:a16="http://schemas.microsoft.com/office/drawing/2014/main" id="{C968B231-2E26-409A-82D8-729D18EAAEF7}"/>
              </a:ext>
            </a:extLst>
          </p:cNvPr>
          <p:cNvSpPr txBox="1"/>
          <p:nvPr/>
        </p:nvSpPr>
        <p:spPr>
          <a:xfrm>
            <a:off x="6401089" y="5205155"/>
            <a:ext cx="16126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1200" dirty="0">
                <a:latin typeface="Noto Sans"/>
              </a:rPr>
              <a:t>Zihinsel Engelliler Farkındalık Ayı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D06A14E4-708D-4699-8C46-DC1A8D7B5CD2}"/>
              </a:ext>
            </a:extLst>
          </p:cNvPr>
          <p:cNvSpPr/>
          <p:nvPr/>
        </p:nvSpPr>
        <p:spPr>
          <a:xfrm>
            <a:off x="10403214" y="3525281"/>
            <a:ext cx="1464730" cy="1464728"/>
          </a:xfrm>
          <a:prstGeom prst="ellipse">
            <a:avLst/>
          </a:prstGeom>
          <a:solidFill>
            <a:schemeClr val="accent2">
              <a:alpha val="1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6F7B8CD3-367D-407A-B6EF-6847832763FB}"/>
              </a:ext>
            </a:extLst>
          </p:cNvPr>
          <p:cNvSpPr/>
          <p:nvPr/>
        </p:nvSpPr>
        <p:spPr>
          <a:xfrm>
            <a:off x="8444154" y="3525281"/>
            <a:ext cx="1464730" cy="1464728"/>
          </a:xfrm>
          <a:prstGeom prst="ellipse">
            <a:avLst/>
          </a:prstGeom>
          <a:solidFill>
            <a:srgbClr val="E4612C"/>
          </a:solidFill>
          <a:ln w="38100">
            <a:solidFill>
              <a:srgbClr val="E461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"/>
            </a:endParaRPr>
          </a:p>
        </p:txBody>
      </p:sp>
      <p:sp>
        <p:nvSpPr>
          <p:cNvPr id="30" name="Arrow: Chevron 1">
            <a:extLst>
              <a:ext uri="{FF2B5EF4-FFF2-40B4-BE49-F238E27FC236}">
                <a16:creationId xmlns="" xmlns:a16="http://schemas.microsoft.com/office/drawing/2014/main" id="{1E03A10B-40C2-429B-A1A2-7E760590AD8F}"/>
              </a:ext>
            </a:extLst>
          </p:cNvPr>
          <p:cNvSpPr/>
          <p:nvPr/>
        </p:nvSpPr>
        <p:spPr>
          <a:xfrm>
            <a:off x="8408169" y="2504170"/>
            <a:ext cx="1727200" cy="381000"/>
          </a:xfrm>
          <a:prstGeom prst="chevron">
            <a:avLst/>
          </a:prstGeom>
          <a:solidFill>
            <a:srgbClr val="E4612C"/>
          </a:solidFill>
          <a:ln>
            <a:solidFill>
              <a:srgbClr val="E461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31" name="Arrow: Chevron 2">
            <a:extLst>
              <a:ext uri="{FF2B5EF4-FFF2-40B4-BE49-F238E27FC236}">
                <a16:creationId xmlns="" xmlns:a16="http://schemas.microsoft.com/office/drawing/2014/main" id="{7F2E402E-66F1-4FCA-9452-07D806ACA563}"/>
              </a:ext>
            </a:extLst>
          </p:cNvPr>
          <p:cNvSpPr/>
          <p:nvPr/>
        </p:nvSpPr>
        <p:spPr>
          <a:xfrm>
            <a:off x="10352411" y="2504170"/>
            <a:ext cx="1727200" cy="381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32" name="TextBox 11">
            <a:extLst>
              <a:ext uri="{FF2B5EF4-FFF2-40B4-BE49-F238E27FC236}">
                <a16:creationId xmlns="" xmlns:a16="http://schemas.microsoft.com/office/drawing/2014/main" id="{20295B2C-770E-492F-A954-71B35404786A}"/>
              </a:ext>
            </a:extLst>
          </p:cNvPr>
          <p:cNvSpPr txBox="1"/>
          <p:nvPr/>
        </p:nvSpPr>
        <p:spPr>
          <a:xfrm>
            <a:off x="10357041" y="1796282"/>
            <a:ext cx="161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Şubat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8588819" y="1796282"/>
            <a:ext cx="143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Ocak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34" name="Straight Connector 14">
            <a:extLst>
              <a:ext uri="{FF2B5EF4-FFF2-40B4-BE49-F238E27FC236}">
                <a16:creationId xmlns="" xmlns:a16="http://schemas.microsoft.com/office/drawing/2014/main" id="{171C13F8-8C78-4F88-AB23-F329C1824EF1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>
          <a:xfrm>
            <a:off x="9176519" y="2885170"/>
            <a:ext cx="0" cy="640111"/>
          </a:xfrm>
          <a:prstGeom prst="line">
            <a:avLst/>
          </a:prstGeom>
          <a:ln w="38100">
            <a:solidFill>
              <a:srgbClr val="E461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2">
            <a:extLst>
              <a:ext uri="{FF2B5EF4-FFF2-40B4-BE49-F238E27FC236}">
                <a16:creationId xmlns="" xmlns:a16="http://schemas.microsoft.com/office/drawing/2014/main" id="{75281380-0B8F-4478-AA4B-78F14E648688}"/>
              </a:ext>
            </a:extLst>
          </p:cNvPr>
          <p:cNvCxnSpPr>
            <a:cxnSpLocks/>
            <a:stCxn id="31" idx="2"/>
            <a:endCxn id="28" idx="0"/>
          </p:cNvCxnSpPr>
          <p:nvPr/>
        </p:nvCxnSpPr>
        <p:spPr>
          <a:xfrm>
            <a:off x="11120761" y="2885170"/>
            <a:ext cx="14818" cy="64011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47">
            <a:extLst>
              <a:ext uri="{FF2B5EF4-FFF2-40B4-BE49-F238E27FC236}">
                <a16:creationId xmlns="" xmlns:a16="http://schemas.microsoft.com/office/drawing/2014/main" id="{12450525-F18B-445F-875C-0B03102F8B0B}"/>
              </a:ext>
            </a:extLst>
          </p:cNvPr>
          <p:cNvGrpSpPr/>
          <p:nvPr/>
        </p:nvGrpSpPr>
        <p:grpSpPr>
          <a:xfrm>
            <a:off x="8789215" y="3763138"/>
            <a:ext cx="783073" cy="955149"/>
            <a:chOff x="7931851" y="2464731"/>
            <a:chExt cx="1002842" cy="1223210"/>
          </a:xfrm>
          <a:solidFill>
            <a:schemeClr val="tx1"/>
          </a:solidFill>
        </p:grpSpPr>
        <p:sp>
          <p:nvSpPr>
            <p:cNvPr id="37" name="Freeform 5">
              <a:extLst>
                <a:ext uri="{FF2B5EF4-FFF2-40B4-BE49-F238E27FC236}">
                  <a16:creationId xmlns="" xmlns:a16="http://schemas.microsoft.com/office/drawing/2014/main" id="{39995895-1847-4C0E-9F81-993F681B55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Noto Sans"/>
              </a:endParaRPr>
            </a:p>
          </p:txBody>
        </p:sp>
        <p:sp>
          <p:nvSpPr>
            <p:cNvPr id="38" name="Freeform 6">
              <a:extLst>
                <a:ext uri="{FF2B5EF4-FFF2-40B4-BE49-F238E27FC236}">
                  <a16:creationId xmlns="" xmlns:a16="http://schemas.microsoft.com/office/drawing/2014/main" id="{A1F4D50F-482B-420C-A2C1-E498EB2376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39" name="Freeform 7">
              <a:extLst>
                <a:ext uri="{FF2B5EF4-FFF2-40B4-BE49-F238E27FC236}">
                  <a16:creationId xmlns="" xmlns:a16="http://schemas.microsoft.com/office/drawing/2014/main" id="{ACBC37C6-6E77-488B-9DFE-72B2AC54B8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0" name="Freeform 8">
              <a:extLst>
                <a:ext uri="{FF2B5EF4-FFF2-40B4-BE49-F238E27FC236}">
                  <a16:creationId xmlns="" xmlns:a16="http://schemas.microsoft.com/office/drawing/2014/main" id="{D3A6035D-76D2-4F03-9254-E66D302FF6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1" name="Freeform 9">
              <a:extLst>
                <a:ext uri="{FF2B5EF4-FFF2-40B4-BE49-F238E27FC236}">
                  <a16:creationId xmlns="" xmlns:a16="http://schemas.microsoft.com/office/drawing/2014/main" id="{A87D33A6-238B-418D-AAD9-A172DF9F5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2" name="Freeform 10">
              <a:extLst>
                <a:ext uri="{FF2B5EF4-FFF2-40B4-BE49-F238E27FC236}">
                  <a16:creationId xmlns="" xmlns:a16="http://schemas.microsoft.com/office/drawing/2014/main" id="{8B10EBDF-4104-4461-8020-FAE692BEF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="" xmlns:a16="http://schemas.microsoft.com/office/drawing/2014/main" id="{B5FF8AC1-F832-436D-ABAA-666A6EC07B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4" name="Freeform 12">
              <a:extLst>
                <a:ext uri="{FF2B5EF4-FFF2-40B4-BE49-F238E27FC236}">
                  <a16:creationId xmlns="" xmlns:a16="http://schemas.microsoft.com/office/drawing/2014/main" id="{1500C415-B335-4062-9E92-C8DC4A09E1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5" name="Freeform 13">
              <a:extLst>
                <a:ext uri="{FF2B5EF4-FFF2-40B4-BE49-F238E27FC236}">
                  <a16:creationId xmlns="" xmlns:a16="http://schemas.microsoft.com/office/drawing/2014/main" id="{2EBFA7F6-F8C4-4673-9A7E-8BABF1EDD1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6" name="Freeform 14">
              <a:extLst>
                <a:ext uri="{FF2B5EF4-FFF2-40B4-BE49-F238E27FC236}">
                  <a16:creationId xmlns="" xmlns:a16="http://schemas.microsoft.com/office/drawing/2014/main" id="{AA4B621A-F767-4F38-B62C-BD46A32DAC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7" name="Freeform 15">
              <a:extLst>
                <a:ext uri="{FF2B5EF4-FFF2-40B4-BE49-F238E27FC236}">
                  <a16:creationId xmlns="" xmlns:a16="http://schemas.microsoft.com/office/drawing/2014/main" id="{87671456-4A3B-4E30-AC99-193D321FC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8" name="Freeform 16">
              <a:extLst>
                <a:ext uri="{FF2B5EF4-FFF2-40B4-BE49-F238E27FC236}">
                  <a16:creationId xmlns="" xmlns:a16="http://schemas.microsoft.com/office/drawing/2014/main" id="{B3D79B3F-2E86-43C5-A9CD-6926591281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49" name="Freeform 17">
              <a:extLst>
                <a:ext uri="{FF2B5EF4-FFF2-40B4-BE49-F238E27FC236}">
                  <a16:creationId xmlns="" xmlns:a16="http://schemas.microsoft.com/office/drawing/2014/main" id="{6B0837FD-BCC3-449B-AF32-FC517E964F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  <p:sp>
          <p:nvSpPr>
            <p:cNvPr id="50" name="Freeform 18">
              <a:extLst>
                <a:ext uri="{FF2B5EF4-FFF2-40B4-BE49-F238E27FC236}">
                  <a16:creationId xmlns="" xmlns:a16="http://schemas.microsoft.com/office/drawing/2014/main" id="{6677223A-2AE1-4A8F-8204-15AB7F85A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Noto Sans"/>
              </a:endParaRPr>
            </a:p>
          </p:txBody>
        </p:sp>
      </p:grpSp>
      <p:sp>
        <p:nvSpPr>
          <p:cNvPr id="51" name="TextBox 87">
            <a:extLst>
              <a:ext uri="{FF2B5EF4-FFF2-40B4-BE49-F238E27FC236}">
                <a16:creationId xmlns="" xmlns:a16="http://schemas.microsoft.com/office/drawing/2014/main" id="{CCCA0B48-8F06-426C-B056-AAAE9B66B34D}"/>
              </a:ext>
            </a:extLst>
          </p:cNvPr>
          <p:cNvSpPr txBox="1"/>
          <p:nvPr/>
        </p:nvSpPr>
        <p:spPr>
          <a:xfrm>
            <a:off x="8465447" y="5297487"/>
            <a:ext cx="16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Üstün</a:t>
            </a: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 Yetenekliler Farkındalık  Ayı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88">
            <a:extLst>
              <a:ext uri="{FF2B5EF4-FFF2-40B4-BE49-F238E27FC236}">
                <a16:creationId xmlns="" xmlns:a16="http://schemas.microsoft.com/office/drawing/2014/main" id="{49EDD08E-9ECE-482B-BACD-CA47316459C3}"/>
              </a:ext>
            </a:extLst>
          </p:cNvPr>
          <p:cNvSpPr txBox="1"/>
          <p:nvPr/>
        </p:nvSpPr>
        <p:spPr>
          <a:xfrm>
            <a:off x="10357041" y="5206312"/>
            <a:ext cx="16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Görme Engelliler Farkındalık Ayı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53" name="Picture 2" descr="C:\Users\Emrah\Desktop\Adsız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2657" y="3831157"/>
            <a:ext cx="941411" cy="8576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553181" y="347455"/>
            <a:ext cx="71176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Aylık Çalışma Takvimi</a:t>
            </a:r>
            <a:endParaRPr lang="en-GB" sz="50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91D7486F-7BFC-45C3-8DDA-78477F1F3A14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r-TR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lang="en-GB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0E77964E-82F3-486D-AC13-28DF1584DCB9}"/>
              </a:ext>
            </a:extLst>
          </p:cNvPr>
          <p:cNvSpPr/>
          <p:nvPr/>
        </p:nvSpPr>
        <p:spPr>
          <a:xfrm>
            <a:off x="2768636" y="3521966"/>
            <a:ext cx="1464730" cy="1464728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57" name="Arrow: Chevron 6">
            <a:extLst>
              <a:ext uri="{FF2B5EF4-FFF2-40B4-BE49-F238E27FC236}">
                <a16:creationId xmlns="" xmlns:a16="http://schemas.microsoft.com/office/drawing/2014/main" id="{454C02BF-4E44-4F11-891A-CD23E8F1435B}"/>
              </a:ext>
            </a:extLst>
          </p:cNvPr>
          <p:cNvSpPr/>
          <p:nvPr/>
        </p:nvSpPr>
        <p:spPr>
          <a:xfrm>
            <a:off x="2567578" y="2534591"/>
            <a:ext cx="1727200" cy="38100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Noto Sans"/>
            </a:endParaRPr>
          </a:p>
        </p:txBody>
      </p:sp>
      <p:cxnSp>
        <p:nvCxnSpPr>
          <p:cNvPr id="58" name="Straight Connector 42">
            <a:extLst>
              <a:ext uri="{FF2B5EF4-FFF2-40B4-BE49-F238E27FC236}">
                <a16:creationId xmlns="" xmlns:a16="http://schemas.microsoft.com/office/drawing/2014/main" id="{05C0D21E-5FB2-45B7-9E65-6F790157750A}"/>
              </a:ext>
            </a:extLst>
          </p:cNvPr>
          <p:cNvCxnSpPr>
            <a:cxnSpLocks/>
          </p:cNvCxnSpPr>
          <p:nvPr/>
        </p:nvCxnSpPr>
        <p:spPr>
          <a:xfrm>
            <a:off x="3493486" y="2871312"/>
            <a:ext cx="12006" cy="640111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91">
            <a:extLst>
              <a:ext uri="{FF2B5EF4-FFF2-40B4-BE49-F238E27FC236}">
                <a16:creationId xmlns="" xmlns:a16="http://schemas.microsoft.com/office/drawing/2014/main" id="{520B954E-D7BC-4F07-B9C2-D6F96678DBA4}"/>
              </a:ext>
            </a:extLst>
          </p:cNvPr>
          <p:cNvSpPr txBox="1"/>
          <p:nvPr/>
        </p:nvSpPr>
        <p:spPr>
          <a:xfrm>
            <a:off x="2768636" y="5067812"/>
            <a:ext cx="1612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Özel Öğrenme Güçlüğü</a:t>
            </a: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 (Disleksi, diskalkuli, disgrafi) farkındalık Ayı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aseline="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10/16</a:t>
            </a:r>
            <a:r>
              <a:rPr lang="tr-TR" sz="1200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 Mayıs Engelliler Haftası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551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="" xmlns:a16="http://schemas.microsoft.com/office/drawing/2014/main" id="{D06A14E4-708D-4699-8C46-DC1A8D7B5CD2}"/>
              </a:ext>
            </a:extLst>
          </p:cNvPr>
          <p:cNvSpPr/>
          <p:nvPr/>
        </p:nvSpPr>
        <p:spPr>
          <a:xfrm>
            <a:off x="9293132" y="3307375"/>
            <a:ext cx="1464730" cy="146472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6F7B8CD3-367D-407A-B6EF-6847832763FB}"/>
              </a:ext>
            </a:extLst>
          </p:cNvPr>
          <p:cNvSpPr/>
          <p:nvPr/>
        </p:nvSpPr>
        <p:spPr>
          <a:xfrm>
            <a:off x="7290024" y="3251649"/>
            <a:ext cx="1464730" cy="146472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"/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="" xmlns:a16="http://schemas.microsoft.com/office/drawing/2014/main" id="{1E03A10B-40C2-429B-A1A2-7E760590AD8F}"/>
              </a:ext>
            </a:extLst>
          </p:cNvPr>
          <p:cNvSpPr/>
          <p:nvPr/>
        </p:nvSpPr>
        <p:spPr>
          <a:xfrm>
            <a:off x="7254039" y="2230538"/>
            <a:ext cx="1727200" cy="3810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="" xmlns:a16="http://schemas.microsoft.com/office/drawing/2014/main" id="{7F2E402E-66F1-4FCA-9452-07D806ACA563}"/>
              </a:ext>
            </a:extLst>
          </p:cNvPr>
          <p:cNvSpPr/>
          <p:nvPr/>
        </p:nvSpPr>
        <p:spPr>
          <a:xfrm>
            <a:off x="9319508" y="2230538"/>
            <a:ext cx="1602477" cy="381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553181" y="144255"/>
            <a:ext cx="71176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Aylık Çalışma Takvimi</a:t>
            </a:r>
            <a:endParaRPr lang="en-GB" sz="4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53B7D2-607F-47BC-9C37-403E42B65FA4}"/>
              </a:ext>
            </a:extLst>
          </p:cNvPr>
          <p:cNvSpPr txBox="1"/>
          <p:nvPr/>
        </p:nvSpPr>
        <p:spPr>
          <a:xfrm>
            <a:off x="9012629" y="1044852"/>
            <a:ext cx="221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36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Temmuz</a:t>
            </a:r>
          </a:p>
          <a:p>
            <a:pPr lvl="0" algn="ctr">
              <a:defRPr/>
            </a:pPr>
            <a:r>
              <a:rPr lang="tr-TR" sz="36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Ağustos</a:t>
            </a:r>
            <a:endParaRPr lang="en-GB" sz="36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6978550" y="1522650"/>
            <a:ext cx="210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36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Haziran</a:t>
            </a:r>
            <a:endParaRPr lang="en-GB" sz="36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171C13F8-8C78-4F88-AB23-F329C1824EF1}"/>
              </a:ext>
            </a:extLst>
          </p:cNvPr>
          <p:cNvCxnSpPr>
            <a:cxnSpLocks/>
            <a:stCxn id="2" idx="2"/>
            <a:endCxn id="17" idx="0"/>
          </p:cNvCxnSpPr>
          <p:nvPr/>
        </p:nvCxnSpPr>
        <p:spPr>
          <a:xfrm>
            <a:off x="8022389" y="2611538"/>
            <a:ext cx="0" cy="640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75281380-0B8F-4478-AA4B-78F14E648688}"/>
              </a:ext>
            </a:extLst>
          </p:cNvPr>
          <p:cNvCxnSpPr>
            <a:cxnSpLocks/>
            <a:stCxn id="3" idx="2"/>
            <a:endCxn id="24" idx="0"/>
          </p:cNvCxnSpPr>
          <p:nvPr/>
        </p:nvCxnSpPr>
        <p:spPr>
          <a:xfrm>
            <a:off x="10025497" y="2611538"/>
            <a:ext cx="0" cy="6958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CCCA0B48-8F06-426C-B056-AAAE9B66B34D}"/>
              </a:ext>
            </a:extLst>
          </p:cNvPr>
          <p:cNvSpPr txBox="1"/>
          <p:nvPr/>
        </p:nvSpPr>
        <p:spPr>
          <a:xfrm>
            <a:off x="7254039" y="4932680"/>
            <a:ext cx="161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Epilepsi</a:t>
            </a: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 – Diyabet  Farkındalık Ayı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(</a:t>
            </a:r>
            <a:r>
              <a:rPr lang="tr-TR" sz="1200" dirty="0">
                <a:latin typeface="Noto Sans"/>
              </a:rPr>
              <a:t>S</a:t>
            </a: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üregelen hastalık)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49EDD08E-9ECE-482B-BACD-CA47316459C3}"/>
              </a:ext>
            </a:extLst>
          </p:cNvPr>
          <p:cNvSpPr txBox="1"/>
          <p:nvPr/>
        </p:nvSpPr>
        <p:spPr>
          <a:xfrm>
            <a:off x="8557587" y="4931493"/>
            <a:ext cx="3126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Özel Çocuklar</a:t>
            </a: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 Yaz Okulu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( Özeliz Her Yerdeyiz)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91D7486F-7BFC-45C3-8DDA-78477F1F3A14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r-TR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lang="en-GB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C8B9C6D0-3688-4A30-BF0A-B21713DA7795}"/>
              </a:ext>
            </a:extLst>
          </p:cNvPr>
          <p:cNvSpPr/>
          <p:nvPr/>
        </p:nvSpPr>
        <p:spPr>
          <a:xfrm>
            <a:off x="3418802" y="3244724"/>
            <a:ext cx="1464730" cy="146472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B2C64199-8920-4B40-9E97-B69DDABC62D8}"/>
              </a:ext>
            </a:extLst>
          </p:cNvPr>
          <p:cNvSpPr/>
          <p:nvPr/>
        </p:nvSpPr>
        <p:spPr>
          <a:xfrm>
            <a:off x="1377032" y="3244724"/>
            <a:ext cx="1464730" cy="146472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45" name="Arrow: Chevron 4">
            <a:extLst>
              <a:ext uri="{FF2B5EF4-FFF2-40B4-BE49-F238E27FC236}">
                <a16:creationId xmlns="" xmlns:a16="http://schemas.microsoft.com/office/drawing/2014/main" id="{A8DB0CA2-0AD8-40CF-9EAE-24636F6BE1A6}"/>
              </a:ext>
            </a:extLst>
          </p:cNvPr>
          <p:cNvSpPr/>
          <p:nvPr/>
        </p:nvSpPr>
        <p:spPr>
          <a:xfrm>
            <a:off x="1337505" y="2223613"/>
            <a:ext cx="1727200" cy="381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46" name="Arrow: Chevron 5">
            <a:extLst>
              <a:ext uri="{FF2B5EF4-FFF2-40B4-BE49-F238E27FC236}">
                <a16:creationId xmlns="" xmlns:a16="http://schemas.microsoft.com/office/drawing/2014/main" id="{7E6ADA69-2377-458F-8AA1-32DD93A340BE}"/>
              </a:ext>
            </a:extLst>
          </p:cNvPr>
          <p:cNvSpPr/>
          <p:nvPr/>
        </p:nvSpPr>
        <p:spPr>
          <a:xfrm>
            <a:off x="3370810" y="2223613"/>
            <a:ext cx="1727200" cy="38100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Noto Sans"/>
            </a:endParaRPr>
          </a:p>
        </p:txBody>
      </p:sp>
      <p:sp>
        <p:nvSpPr>
          <p:cNvPr id="48" name="TextBox 8">
            <a:extLst>
              <a:ext uri="{FF2B5EF4-FFF2-40B4-BE49-F238E27FC236}">
                <a16:creationId xmlns="" xmlns:a16="http://schemas.microsoft.com/office/drawing/2014/main" id="{CFE16D7A-B5B7-4A58-922B-115040FA32AA}"/>
              </a:ext>
            </a:extLst>
          </p:cNvPr>
          <p:cNvSpPr txBox="1"/>
          <p:nvPr/>
        </p:nvSpPr>
        <p:spPr>
          <a:xfrm>
            <a:off x="5408306" y="1515725"/>
            <a:ext cx="1679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Mayıs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3380590" y="1515725"/>
            <a:ext cx="1679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Nisan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0" name="TextBox 10">
            <a:extLst>
              <a:ext uri="{FF2B5EF4-FFF2-40B4-BE49-F238E27FC236}">
                <a16:creationId xmlns="" xmlns:a16="http://schemas.microsoft.com/office/drawing/2014/main" id="{AD53B7D2-607F-47BC-9C37-403E42B65FA4}"/>
              </a:ext>
            </a:extLst>
          </p:cNvPr>
          <p:cNvSpPr txBox="1"/>
          <p:nvPr/>
        </p:nvSpPr>
        <p:spPr>
          <a:xfrm>
            <a:off x="1377032" y="1515725"/>
            <a:ext cx="1541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b="1" dirty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Mart</a:t>
            </a:r>
            <a:endParaRPr lang="en-GB" sz="4000" b="1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51" name="Straight Connector 30">
            <a:extLst>
              <a:ext uri="{FF2B5EF4-FFF2-40B4-BE49-F238E27FC236}">
                <a16:creationId xmlns="" xmlns:a16="http://schemas.microsoft.com/office/drawing/2014/main" id="{15AF125C-6B80-417C-B6FD-A5DBF0D04202}"/>
              </a:ext>
            </a:extLst>
          </p:cNvPr>
          <p:cNvCxnSpPr>
            <a:cxnSpLocks/>
            <a:stCxn id="45" idx="2"/>
            <a:endCxn id="42" idx="0"/>
          </p:cNvCxnSpPr>
          <p:nvPr/>
        </p:nvCxnSpPr>
        <p:spPr>
          <a:xfrm>
            <a:off x="2105855" y="2604613"/>
            <a:ext cx="3542" cy="640111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37">
            <a:extLst>
              <a:ext uri="{FF2B5EF4-FFF2-40B4-BE49-F238E27FC236}">
                <a16:creationId xmlns="" xmlns:a16="http://schemas.microsoft.com/office/drawing/2014/main" id="{99464EDA-95F9-4BE9-8724-ED55660785EB}"/>
              </a:ext>
            </a:extLst>
          </p:cNvPr>
          <p:cNvCxnSpPr>
            <a:cxnSpLocks/>
            <a:stCxn id="46" idx="2"/>
            <a:endCxn id="41" idx="0"/>
          </p:cNvCxnSpPr>
          <p:nvPr/>
        </p:nvCxnSpPr>
        <p:spPr>
          <a:xfrm>
            <a:off x="4139160" y="2604613"/>
            <a:ext cx="12007" cy="640111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89">
            <a:extLst>
              <a:ext uri="{FF2B5EF4-FFF2-40B4-BE49-F238E27FC236}">
                <a16:creationId xmlns="" xmlns:a16="http://schemas.microsoft.com/office/drawing/2014/main" id="{B3FE5EF8-4EAA-466F-B7F2-12EF765EAF4C}"/>
              </a:ext>
            </a:extLst>
          </p:cNvPr>
          <p:cNvSpPr txBox="1"/>
          <p:nvPr/>
        </p:nvSpPr>
        <p:spPr>
          <a:xfrm>
            <a:off x="1305420" y="4925755"/>
            <a:ext cx="16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Down Sendromu Farkındalık</a:t>
            </a:r>
            <a:r>
              <a:rPr kumimoji="0" lang="tr-TR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 Ayı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90">
            <a:extLst>
              <a:ext uri="{FF2B5EF4-FFF2-40B4-BE49-F238E27FC236}">
                <a16:creationId xmlns="" xmlns:a16="http://schemas.microsoft.com/office/drawing/2014/main" id="{C968B231-2E26-409A-82D8-729D18EAAEF7}"/>
              </a:ext>
            </a:extLst>
          </p:cNvPr>
          <p:cNvSpPr txBox="1"/>
          <p:nvPr/>
        </p:nvSpPr>
        <p:spPr>
          <a:xfrm>
            <a:off x="3362820" y="4925755"/>
            <a:ext cx="16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/>
              </a:rPr>
              <a:t>Otizm Farkındalık Ayı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0E77964E-82F3-486D-AC13-28DF1584DCB9}"/>
              </a:ext>
            </a:extLst>
          </p:cNvPr>
          <p:cNvSpPr/>
          <p:nvPr/>
        </p:nvSpPr>
        <p:spPr>
          <a:xfrm>
            <a:off x="5217844" y="3244724"/>
            <a:ext cx="1464730" cy="1464728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oto Sans"/>
            </a:endParaRPr>
          </a:p>
        </p:txBody>
      </p:sp>
      <p:sp>
        <p:nvSpPr>
          <p:cNvPr id="30" name="Arrow: Chevron 6">
            <a:extLst>
              <a:ext uri="{FF2B5EF4-FFF2-40B4-BE49-F238E27FC236}">
                <a16:creationId xmlns="" xmlns:a16="http://schemas.microsoft.com/office/drawing/2014/main" id="{454C02BF-4E44-4F11-891A-CD23E8F1435B}"/>
              </a:ext>
            </a:extLst>
          </p:cNvPr>
          <p:cNvSpPr/>
          <p:nvPr/>
        </p:nvSpPr>
        <p:spPr>
          <a:xfrm>
            <a:off x="5278275" y="2211047"/>
            <a:ext cx="1727200" cy="38100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Noto Sans"/>
            </a:endParaRPr>
          </a:p>
        </p:txBody>
      </p:sp>
      <p:cxnSp>
        <p:nvCxnSpPr>
          <p:cNvPr id="31" name="Straight Connector 42">
            <a:extLst>
              <a:ext uri="{FF2B5EF4-FFF2-40B4-BE49-F238E27FC236}">
                <a16:creationId xmlns="" xmlns:a16="http://schemas.microsoft.com/office/drawing/2014/main" id="{05C0D21E-5FB2-45B7-9E65-6F790157750A}"/>
              </a:ext>
            </a:extLst>
          </p:cNvPr>
          <p:cNvCxnSpPr>
            <a:cxnSpLocks/>
          </p:cNvCxnSpPr>
          <p:nvPr/>
        </p:nvCxnSpPr>
        <p:spPr>
          <a:xfrm>
            <a:off x="5933089" y="2592047"/>
            <a:ext cx="12006" cy="64011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91">
            <a:extLst>
              <a:ext uri="{FF2B5EF4-FFF2-40B4-BE49-F238E27FC236}">
                <a16:creationId xmlns="" xmlns:a16="http://schemas.microsoft.com/office/drawing/2014/main" id="{520B954E-D7BC-4F07-B9C2-D6F96678DBA4}"/>
              </a:ext>
            </a:extLst>
          </p:cNvPr>
          <p:cNvSpPr txBox="1"/>
          <p:nvPr/>
        </p:nvSpPr>
        <p:spPr>
          <a:xfrm>
            <a:off x="5249939" y="4961622"/>
            <a:ext cx="16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1200" dirty="0">
                <a:latin typeface="Noto Sans"/>
              </a:rPr>
              <a:t>Ortopedik Engelliler Farkındalık Ayı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926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68114"/>
              </p:ext>
            </p:extLst>
          </p:nvPr>
        </p:nvGraphicFramePr>
        <p:xfrm>
          <a:off x="575388" y="1101430"/>
          <a:ext cx="11041225" cy="4906791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3402873"/>
                <a:gridCol w="7638352"/>
              </a:tblGrid>
              <a:tr h="489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Proje Çalışma Alanları</a:t>
                      </a:r>
                      <a:endParaRPr lang="tr-TR" sz="1200" b="1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Proje Faaliyet İçerikleri</a:t>
                      </a:r>
                      <a:endParaRPr lang="tr-TR" sz="1200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/>
                </a:tc>
              </a:tr>
              <a:tr h="4891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1-Farkındalık Çalışmaları</a:t>
                      </a:r>
                      <a:endParaRPr lang="tr-TR" sz="1200" b="1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R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Her ay planda belirtilen konuda farkındalık çalışması yapılması</a:t>
                      </a:r>
                      <a:endParaRPr lang="tr-TR" sz="1200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L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782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2-Eğitim Düzenlenmesi</a:t>
                      </a:r>
                      <a:endParaRPr lang="tr-TR" sz="1200" b="1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R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1- Velilere yönelik eğitimler düzenlenmesi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2- Özel eğitim konusunda öğretmen yeterliliklerinin artırılmasına yönelik eğitimler düzenlenmesi (özel eğitim sınıfları, destek eğitim odaları, üstün yeteneklilerin eğitimi)</a:t>
                      </a:r>
                      <a:endParaRPr lang="tr-TR" sz="1200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L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828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3-Özel Eğitim Hizmetlerinin İyileştirilmesi ve Kalitesinin Artırılması</a:t>
                      </a:r>
                      <a:endParaRPr lang="tr-TR" sz="1200" b="1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R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1- Destek eğitim odası açılması, fiziki düzenleme yapılması ve materyal desteği sağlanması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2- Özel eğitim sınıfları açılması, fiziki düzenleme yapılması ve materyal desteği sağlanması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3- </a:t>
                      </a:r>
                      <a:r>
                        <a:rPr lang="tr-TR" sz="1200" dirty="0" smtClean="0">
                          <a:effectLst/>
                          <a:latin typeface="Noto Sans"/>
                        </a:rPr>
                        <a:t>Evde ve hastanede  </a:t>
                      </a:r>
                      <a:r>
                        <a:rPr lang="tr-TR" sz="1200" dirty="0">
                          <a:effectLst/>
                          <a:latin typeface="Noto Sans"/>
                        </a:rPr>
                        <a:t>eğitim hizmeti alan öğrencilerin ziyaret edilmesi, öğretmenleriyle paylaşım toplantısı yapılması, hayallerinin tespit edilmesi ve mümkün olanlarının </a:t>
                      </a:r>
                      <a:r>
                        <a:rPr lang="tr-TR" sz="1200" dirty="0" smtClean="0">
                          <a:effectLst/>
                          <a:latin typeface="Noto Sans"/>
                        </a:rPr>
                        <a:t>gerçekleştirilmesi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Noto Sans"/>
                        </a:rPr>
                        <a:t>3-Özel</a:t>
                      </a:r>
                      <a:r>
                        <a:rPr lang="tr-TR" sz="1200" baseline="0" dirty="0" smtClean="0">
                          <a:effectLst/>
                          <a:latin typeface="Noto Sans"/>
                        </a:rPr>
                        <a:t> eğitim öğrencilerine yönelik sosyal kültürel ve sportif etkinliklerin yapılması</a:t>
                      </a:r>
                      <a:endParaRPr lang="tr-TR" sz="1200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L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67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4-Gelişimi Risk Altındaki Çocukların Belirlenmesi</a:t>
                      </a:r>
                      <a:endParaRPr lang="tr-TR" sz="1200" b="1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R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1- Okulöncesi ve ilkokul 1-2.sınıflarda özel </a:t>
                      </a:r>
                      <a:r>
                        <a:rPr lang="tr-TR" sz="1200" dirty="0" smtClean="0">
                          <a:effectLst/>
                          <a:latin typeface="Noto Sans"/>
                        </a:rPr>
                        <a:t>eğitime</a:t>
                      </a:r>
                      <a:r>
                        <a:rPr lang="tr-TR" sz="1200" baseline="0" dirty="0" smtClean="0">
                          <a:effectLst/>
                          <a:latin typeface="Noto Sans"/>
                        </a:rPr>
                        <a:t> ihtiyacı olan öğrencilerin belirlenmesi.</a:t>
                      </a:r>
                      <a:endParaRPr lang="tr-TR" sz="1200" dirty="0">
                        <a:effectLst/>
                        <a:latin typeface="Noto San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Noto Sans"/>
                        </a:rPr>
                        <a:t>2-</a:t>
                      </a:r>
                      <a:r>
                        <a:rPr lang="tr-TR" sz="1200" baseline="0" dirty="0" smtClean="0">
                          <a:effectLst/>
                          <a:latin typeface="Noto Sans"/>
                        </a:rPr>
                        <a:t> </a:t>
                      </a:r>
                      <a:r>
                        <a:rPr lang="tr-TR" sz="1200" dirty="0" smtClean="0">
                          <a:effectLst/>
                          <a:latin typeface="Noto Sans"/>
                        </a:rPr>
                        <a:t>özel eğitime</a:t>
                      </a:r>
                      <a:r>
                        <a:rPr lang="tr-TR" sz="1200" baseline="0" dirty="0" smtClean="0">
                          <a:effectLst/>
                          <a:latin typeface="Noto Sans"/>
                        </a:rPr>
                        <a:t> ihtiyacı olan öğrencilerin </a:t>
                      </a:r>
                      <a:r>
                        <a:rPr lang="tr-TR" sz="1200" dirty="0" smtClean="0">
                          <a:effectLst/>
                          <a:latin typeface="Noto Sans"/>
                        </a:rPr>
                        <a:t> sonucuna </a:t>
                      </a:r>
                      <a:r>
                        <a:rPr lang="tr-TR" sz="1200" dirty="0">
                          <a:effectLst/>
                          <a:latin typeface="Noto Sans"/>
                        </a:rPr>
                        <a:t>göre ilgili sağlık kurumlarına yönlendirilmesi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Noto Sans"/>
                        </a:rPr>
                        <a:t>3- Sağlık kurumlarının düzenlediği rapora göre özel eğitim desteği sağlanması</a:t>
                      </a:r>
                      <a:endParaRPr lang="tr-TR" sz="1200" dirty="0">
                        <a:effectLst/>
                        <a:latin typeface="Noto Sans"/>
                        <a:ea typeface="Calibri"/>
                        <a:cs typeface="Times New Roman"/>
                      </a:endParaRPr>
                    </a:p>
                  </a:txBody>
                  <a:tcPr marL="78372" marR="78372" marT="0" marB="0">
                    <a:lnL w="12700" cap="flat" cmpd="sng" algn="ctr">
                      <a:solidFill>
                        <a:srgbClr val="CB1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6759" y="144255"/>
            <a:ext cx="12098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4800" dirty="0" smtClean="0">
                <a:latin typeface="Noto Sans"/>
                <a:ea typeface="Noto Sans" panose="020B0502040504020204" pitchFamily="34"/>
                <a:cs typeface="Noto Sans" panose="020B0502040504020204" pitchFamily="34"/>
              </a:rPr>
              <a:t>Projenin Çalışma Alanı ve Faaliyet İçerikleri</a:t>
            </a:r>
            <a:endParaRPr lang="en-GB" sz="4800" dirty="0"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586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15649</TotalTime>
  <Words>582</Words>
  <Application>Microsoft Office PowerPoint</Application>
  <PresentationFormat>Özel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2_Office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BerfinKARATAS</cp:lastModifiedBy>
  <cp:revision>1199</cp:revision>
  <dcterms:created xsi:type="dcterms:W3CDTF">2017-12-05T16:25:52Z</dcterms:created>
  <dcterms:modified xsi:type="dcterms:W3CDTF">2022-10-13T12:23:04Z</dcterms:modified>
</cp:coreProperties>
</file>