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10" r:id="rId6"/>
    <p:sldMasterId id="2147483721" r:id="rId7"/>
    <p:sldMasterId id="2147483731" r:id="rId8"/>
    <p:sldMasterId id="2147483741" r:id="rId9"/>
    <p:sldMasterId id="2147483753" r:id="rId10"/>
    <p:sldMasterId id="2147483778" r:id="rId11"/>
    <p:sldMasterId id="2147483794" r:id="rId12"/>
    <p:sldMasterId id="2147483807" r:id="rId13"/>
    <p:sldMasterId id="2147483819" r:id="rId14"/>
    <p:sldMasterId id="2147483831" r:id="rId15"/>
    <p:sldMasterId id="2147483845" r:id="rId16"/>
  </p:sldMasterIdLst>
  <p:notesMasterIdLst>
    <p:notesMasterId r:id="rId41"/>
  </p:notesMasterIdLst>
  <p:sldIdLst>
    <p:sldId id="256" r:id="rId17"/>
    <p:sldId id="257" r:id="rId18"/>
    <p:sldId id="258" r:id="rId19"/>
    <p:sldId id="259" r:id="rId20"/>
    <p:sldId id="260" r:id="rId21"/>
    <p:sldId id="261" r:id="rId22"/>
    <p:sldId id="262" r:id="rId23"/>
    <p:sldId id="264" r:id="rId24"/>
    <p:sldId id="266" r:id="rId25"/>
    <p:sldId id="265" r:id="rId26"/>
    <p:sldId id="267" r:id="rId27"/>
    <p:sldId id="270" r:id="rId28"/>
    <p:sldId id="271" r:id="rId29"/>
    <p:sldId id="272" r:id="rId30"/>
    <p:sldId id="273" r:id="rId31"/>
    <p:sldId id="263" r:id="rId32"/>
    <p:sldId id="275" r:id="rId33"/>
    <p:sldId id="276" r:id="rId34"/>
    <p:sldId id="277" r:id="rId35"/>
    <p:sldId id="278" r:id="rId36"/>
    <p:sldId id="279" r:id="rId37"/>
    <p:sldId id="280" r:id="rId38"/>
    <p:sldId id="282" r:id="rId39"/>
    <p:sldId id="283" r:id="rId40"/>
  </p:sldIdLst>
  <p:sldSz cx="9144000" cy="5143500" type="screen16x9"/>
  <p:notesSz cx="6858000" cy="9144000"/>
  <p:defaultTextStyle>
    <a:defPPr>
      <a:defRPr lang="tr-TR"/>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68" y="-6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0" Type="http://schemas.openxmlformats.org/officeDocument/2006/relationships/slide" Target="slides/slide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A21C2-60C4-4499-966B-4E98DF1A49A3}" type="datetimeFigureOut">
              <a:rPr lang="tr-TR" smtClean="0"/>
              <a:t>22.07.2022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701D4-2F3C-48CC-B820-AAF2B69B964F}" type="slidenum">
              <a:rPr lang="tr-TR" smtClean="0"/>
              <a:t>‹#›</a:t>
            </a:fld>
            <a:endParaRPr lang="tr-TR"/>
          </a:p>
        </p:txBody>
      </p:sp>
    </p:spTree>
    <p:extLst>
      <p:ext uri="{BB962C8B-B14F-4D97-AF65-F5344CB8AC3E}">
        <p14:creationId xmlns:p14="http://schemas.microsoft.com/office/powerpoint/2010/main" val="1389780491"/>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ca7d6a32fc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ca7d6a32fc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a6fcf8b1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a6fcf8b1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e224715c7d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e224715c7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515579fe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515579fe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FA701D4-2F3C-48CC-B820-AAF2B69B964F}" type="slidenum">
              <a:rPr lang="tr-TR" smtClean="0"/>
              <a:t>14</a:t>
            </a:fld>
            <a:endParaRPr lang="tr-TR"/>
          </a:p>
        </p:txBody>
      </p:sp>
    </p:spTree>
    <p:extLst>
      <p:ext uri="{BB962C8B-B14F-4D97-AF65-F5344CB8AC3E}">
        <p14:creationId xmlns:p14="http://schemas.microsoft.com/office/powerpoint/2010/main" val="361474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1594671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circle"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5869436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45211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extLst>
      <p:ext uri="{BB962C8B-B14F-4D97-AF65-F5344CB8AC3E}">
        <p14:creationId xmlns:p14="http://schemas.microsoft.com/office/powerpoint/2010/main" val="19032680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4857325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3" name="Google Shape;13;p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25882731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6" name="Google Shape;16;p4"/>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30648318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ubtitle red">
  <p:cSld name="Subtitle re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5"/>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0" name="Google Shape;20;p5"/>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23648828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ubtitle blue">
  <p:cSld name="Subtitle blu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6"/>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4" name="Google Shape;24;p6"/>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33918462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ubtitle yellow">
  <p:cSld name="Subtitle yellow">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7"/>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8" name="Google Shape;28;p7"/>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386167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Quote yellow">
  <p:cSld name="Quote yellow">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31" name="Google Shape;31;p8"/>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FE344D"/>
                </a:solidFill>
                <a:latin typeface="Permanent Marker"/>
                <a:ea typeface="Permanent Marker"/>
                <a:cs typeface="Permanent Marker"/>
                <a:sym typeface="Permanent Marker"/>
              </a:rPr>
              <a:t>“</a:t>
            </a:r>
            <a:endParaRPr sz="9600" kern="0">
              <a:solidFill>
                <a:srgbClr val="FE344D"/>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7883037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Quote red">
  <p:cSld name="Quote re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5" name="Google Shape;35;p9"/>
          <p:cNvSpPr txBox="1"/>
          <p:nvPr/>
        </p:nvSpPr>
        <p:spPr>
          <a:xfrm>
            <a:off x="3593400" y="992123"/>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0198AD"/>
                </a:solidFill>
                <a:latin typeface="Permanent Marker"/>
                <a:ea typeface="Permanent Marker"/>
                <a:cs typeface="Permanent Marker"/>
                <a:sym typeface="Permanent Marker"/>
              </a:rPr>
              <a:t>“</a:t>
            </a:r>
            <a:endParaRPr sz="9600" kern="0">
              <a:solidFill>
                <a:srgbClr val="0198AD"/>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5503537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Quote blue">
  <p:cSld name="Quote blu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9" name="Google Shape;39;p10"/>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F5A500"/>
                </a:solidFill>
                <a:latin typeface="Permanent Marker"/>
                <a:ea typeface="Permanent Marker"/>
                <a:cs typeface="Permanent Marker"/>
                <a:sym typeface="Permanent Marker"/>
              </a:rPr>
              <a:t>“</a:t>
            </a:r>
            <a:endParaRPr sz="9600" kern="0">
              <a:solidFill>
                <a:srgbClr val="F5A500"/>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5101701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911700" y="1200150"/>
            <a:ext cx="73206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317918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7" name="Google Shape;47;p12"/>
          <p:cNvSpPr txBox="1">
            <a:spLocks noGrp="1"/>
          </p:cNvSpPr>
          <p:nvPr>
            <p:ph type="body" idx="1"/>
          </p:nvPr>
        </p:nvSpPr>
        <p:spPr>
          <a:xfrm>
            <a:off x="804800"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12"/>
          <p:cNvSpPr txBox="1">
            <a:spLocks noGrp="1"/>
          </p:cNvSpPr>
          <p:nvPr>
            <p:ph type="body" idx="2"/>
          </p:nvPr>
        </p:nvSpPr>
        <p:spPr>
          <a:xfrm>
            <a:off x="4682201"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9" name="Google Shape;49;p12"/>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9653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52" name="Google Shape;52;p13"/>
          <p:cNvSpPr txBox="1">
            <a:spLocks noGrp="1"/>
          </p:cNvSpPr>
          <p:nvPr>
            <p:ph type="body" idx="1"/>
          </p:nvPr>
        </p:nvSpPr>
        <p:spPr>
          <a:xfrm>
            <a:off x="489275"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13"/>
          <p:cNvSpPr txBox="1">
            <a:spLocks noGrp="1"/>
          </p:cNvSpPr>
          <p:nvPr>
            <p:ph type="body" idx="2"/>
          </p:nvPr>
        </p:nvSpPr>
        <p:spPr>
          <a:xfrm>
            <a:off x="3256047"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4" name="Google Shape;54;p13"/>
          <p:cNvSpPr txBox="1">
            <a:spLocks noGrp="1"/>
          </p:cNvSpPr>
          <p:nvPr>
            <p:ph type="body" idx="3"/>
          </p:nvPr>
        </p:nvSpPr>
        <p:spPr>
          <a:xfrm>
            <a:off x="6022819"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5" name="Google Shape;55;p1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14716969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8" name="Google Shape;58;p14"/>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38341832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1" name="Google Shape;61;p15"/>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14067925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859CB1"/>
                </a:solidFill>
              </a:rPr>
              <a:pPr/>
              <a:t>‹#›</a:t>
            </a:fld>
            <a:endParaRPr>
              <a:solidFill>
                <a:srgbClr val="859CB1"/>
              </a:solidFill>
            </a:endParaRPr>
          </a:p>
        </p:txBody>
      </p:sp>
    </p:spTree>
    <p:extLst>
      <p:ext uri="{BB962C8B-B14F-4D97-AF65-F5344CB8AC3E}">
        <p14:creationId xmlns:p14="http://schemas.microsoft.com/office/powerpoint/2010/main" val="33044613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 name="Google Shape;11;p2"/>
          <p:cNvSpPr txBox="1">
            <a:spLocks noGrp="1"/>
          </p:cNvSpPr>
          <p:nvPr>
            <p:ph type="ctrTitle"/>
          </p:nvPr>
        </p:nvSpPr>
        <p:spPr>
          <a:xfrm>
            <a:off x="819900" y="2366869"/>
            <a:ext cx="7047000" cy="11598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dk1"/>
              </a:buClr>
              <a:buSzPts val="5400"/>
              <a:buNone/>
              <a:defRPr sz="5400">
                <a:solidFill>
                  <a:schemeClr val="dk1"/>
                </a:solidFill>
                <a:highlight>
                  <a:schemeClr val="accent1"/>
                </a:highlight>
              </a:defRPr>
            </a:lvl1pPr>
            <a:lvl2pPr lvl="1">
              <a:lnSpc>
                <a:spcPct val="115000"/>
              </a:lnSpc>
              <a:spcBef>
                <a:spcPts val="0"/>
              </a:spcBef>
              <a:spcAft>
                <a:spcPts val="0"/>
              </a:spcAft>
              <a:buClr>
                <a:schemeClr val="dk1"/>
              </a:buClr>
              <a:buSzPts val="5400"/>
              <a:buNone/>
              <a:defRPr sz="5400">
                <a:solidFill>
                  <a:schemeClr val="dk1"/>
                </a:solidFill>
                <a:highlight>
                  <a:schemeClr val="accent1"/>
                </a:highlight>
              </a:defRPr>
            </a:lvl2pPr>
            <a:lvl3pPr lvl="2">
              <a:lnSpc>
                <a:spcPct val="115000"/>
              </a:lnSpc>
              <a:spcBef>
                <a:spcPts val="0"/>
              </a:spcBef>
              <a:spcAft>
                <a:spcPts val="0"/>
              </a:spcAft>
              <a:buClr>
                <a:schemeClr val="dk1"/>
              </a:buClr>
              <a:buSzPts val="5400"/>
              <a:buNone/>
              <a:defRPr sz="5400">
                <a:solidFill>
                  <a:schemeClr val="dk1"/>
                </a:solidFill>
                <a:highlight>
                  <a:schemeClr val="accent1"/>
                </a:highlight>
              </a:defRPr>
            </a:lvl3pPr>
            <a:lvl4pPr lvl="3">
              <a:lnSpc>
                <a:spcPct val="115000"/>
              </a:lnSpc>
              <a:spcBef>
                <a:spcPts val="0"/>
              </a:spcBef>
              <a:spcAft>
                <a:spcPts val="0"/>
              </a:spcAft>
              <a:buClr>
                <a:schemeClr val="dk1"/>
              </a:buClr>
              <a:buSzPts val="5400"/>
              <a:buNone/>
              <a:defRPr sz="5400">
                <a:solidFill>
                  <a:schemeClr val="dk1"/>
                </a:solidFill>
                <a:highlight>
                  <a:schemeClr val="accent1"/>
                </a:highlight>
              </a:defRPr>
            </a:lvl4pPr>
            <a:lvl5pPr lvl="4">
              <a:lnSpc>
                <a:spcPct val="115000"/>
              </a:lnSpc>
              <a:spcBef>
                <a:spcPts val="0"/>
              </a:spcBef>
              <a:spcAft>
                <a:spcPts val="0"/>
              </a:spcAft>
              <a:buClr>
                <a:schemeClr val="dk1"/>
              </a:buClr>
              <a:buSzPts val="5400"/>
              <a:buNone/>
              <a:defRPr sz="5400">
                <a:solidFill>
                  <a:schemeClr val="dk1"/>
                </a:solidFill>
                <a:highlight>
                  <a:schemeClr val="accent1"/>
                </a:highlight>
              </a:defRPr>
            </a:lvl5pPr>
            <a:lvl6pPr lvl="5">
              <a:lnSpc>
                <a:spcPct val="115000"/>
              </a:lnSpc>
              <a:spcBef>
                <a:spcPts val="0"/>
              </a:spcBef>
              <a:spcAft>
                <a:spcPts val="0"/>
              </a:spcAft>
              <a:buClr>
                <a:schemeClr val="dk1"/>
              </a:buClr>
              <a:buSzPts val="5400"/>
              <a:buNone/>
              <a:defRPr sz="5400">
                <a:solidFill>
                  <a:schemeClr val="dk1"/>
                </a:solidFill>
                <a:highlight>
                  <a:schemeClr val="accent1"/>
                </a:highlight>
              </a:defRPr>
            </a:lvl6pPr>
            <a:lvl7pPr lvl="6">
              <a:lnSpc>
                <a:spcPct val="115000"/>
              </a:lnSpc>
              <a:spcBef>
                <a:spcPts val="0"/>
              </a:spcBef>
              <a:spcAft>
                <a:spcPts val="0"/>
              </a:spcAft>
              <a:buClr>
                <a:schemeClr val="dk1"/>
              </a:buClr>
              <a:buSzPts val="5400"/>
              <a:buNone/>
              <a:defRPr sz="5400">
                <a:solidFill>
                  <a:schemeClr val="dk1"/>
                </a:solidFill>
                <a:highlight>
                  <a:schemeClr val="accent1"/>
                </a:highlight>
              </a:defRPr>
            </a:lvl7pPr>
            <a:lvl8pPr lvl="7">
              <a:lnSpc>
                <a:spcPct val="115000"/>
              </a:lnSpc>
              <a:spcBef>
                <a:spcPts val="0"/>
              </a:spcBef>
              <a:spcAft>
                <a:spcPts val="0"/>
              </a:spcAft>
              <a:buClr>
                <a:schemeClr val="dk1"/>
              </a:buClr>
              <a:buSzPts val="5400"/>
              <a:buNone/>
              <a:defRPr sz="5400">
                <a:solidFill>
                  <a:schemeClr val="dk1"/>
                </a:solidFill>
                <a:highlight>
                  <a:schemeClr val="accent1"/>
                </a:highlight>
              </a:defRPr>
            </a:lvl8pPr>
            <a:lvl9pPr lvl="8">
              <a:lnSpc>
                <a:spcPct val="115000"/>
              </a:lnSpc>
              <a:spcBef>
                <a:spcPts val="0"/>
              </a:spcBef>
              <a:spcAft>
                <a:spcPts val="0"/>
              </a:spcAft>
              <a:buClr>
                <a:schemeClr val="dk1"/>
              </a:buClr>
              <a:buSzPts val="5400"/>
              <a:buNone/>
              <a:defRPr sz="5400">
                <a:solidFill>
                  <a:schemeClr val="dk1"/>
                </a:solidFill>
                <a:highlight>
                  <a:schemeClr val="accent1"/>
                </a:highlight>
              </a:defRPr>
            </a:lvl9pPr>
          </a:lstStyle>
          <a:p>
            <a:endParaRPr/>
          </a:p>
        </p:txBody>
      </p:sp>
    </p:spTree>
    <p:extLst>
      <p:ext uri="{BB962C8B-B14F-4D97-AF65-F5344CB8AC3E}">
        <p14:creationId xmlns:p14="http://schemas.microsoft.com/office/powerpoint/2010/main" val="343904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041150"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5"/>
          <p:cNvSpPr txBox="1">
            <a:spLocks noGrp="1"/>
          </p:cNvSpPr>
          <p:nvPr>
            <p:ph type="body" idx="1"/>
          </p:nvPr>
        </p:nvSpPr>
        <p:spPr>
          <a:xfrm>
            <a:off x="1041075" y="1342825"/>
            <a:ext cx="7061700" cy="28281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endParaRPr/>
          </a:p>
        </p:txBody>
      </p:sp>
      <p:sp>
        <p:nvSpPr>
          <p:cNvPr id="29" name="Google Shape;29;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16445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 name="Google Shape;14;p3"/>
          <p:cNvSpPr txBox="1">
            <a:spLocks noGrp="1"/>
          </p:cNvSpPr>
          <p:nvPr>
            <p:ph type="ctrTitle"/>
          </p:nvPr>
        </p:nvSpPr>
        <p:spPr>
          <a:xfrm>
            <a:off x="685800" y="2612044"/>
            <a:ext cx="5625000" cy="1159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4800"/>
              <a:buNone/>
              <a:defRPr sz="4800">
                <a:solidFill>
                  <a:schemeClr val="dk1"/>
                </a:solidFill>
                <a:highlight>
                  <a:schemeClr val="accent1"/>
                </a:highlight>
              </a:defRPr>
            </a:lvl1pPr>
            <a:lvl2pPr lvl="1" rtl="0">
              <a:lnSpc>
                <a:spcPct val="115000"/>
              </a:lnSpc>
              <a:spcBef>
                <a:spcPts val="0"/>
              </a:spcBef>
              <a:spcAft>
                <a:spcPts val="0"/>
              </a:spcAft>
              <a:buClr>
                <a:schemeClr val="dk1"/>
              </a:buClr>
              <a:buSzPts val="4800"/>
              <a:buNone/>
              <a:defRPr sz="4800">
                <a:solidFill>
                  <a:schemeClr val="dk1"/>
                </a:solidFill>
                <a:highlight>
                  <a:schemeClr val="accent1"/>
                </a:highlight>
              </a:defRPr>
            </a:lvl2pPr>
            <a:lvl3pPr lvl="2" rtl="0">
              <a:lnSpc>
                <a:spcPct val="115000"/>
              </a:lnSpc>
              <a:spcBef>
                <a:spcPts val="0"/>
              </a:spcBef>
              <a:spcAft>
                <a:spcPts val="0"/>
              </a:spcAft>
              <a:buClr>
                <a:schemeClr val="dk1"/>
              </a:buClr>
              <a:buSzPts val="4800"/>
              <a:buNone/>
              <a:defRPr sz="4800">
                <a:solidFill>
                  <a:schemeClr val="dk1"/>
                </a:solidFill>
                <a:highlight>
                  <a:schemeClr val="accent1"/>
                </a:highlight>
              </a:defRPr>
            </a:lvl3pPr>
            <a:lvl4pPr lvl="3" rtl="0">
              <a:lnSpc>
                <a:spcPct val="115000"/>
              </a:lnSpc>
              <a:spcBef>
                <a:spcPts val="0"/>
              </a:spcBef>
              <a:spcAft>
                <a:spcPts val="0"/>
              </a:spcAft>
              <a:buClr>
                <a:schemeClr val="dk1"/>
              </a:buClr>
              <a:buSzPts val="4800"/>
              <a:buNone/>
              <a:defRPr sz="4800">
                <a:solidFill>
                  <a:schemeClr val="dk1"/>
                </a:solidFill>
                <a:highlight>
                  <a:schemeClr val="accent1"/>
                </a:highlight>
              </a:defRPr>
            </a:lvl4pPr>
            <a:lvl5pPr lvl="4" rtl="0">
              <a:lnSpc>
                <a:spcPct val="115000"/>
              </a:lnSpc>
              <a:spcBef>
                <a:spcPts val="0"/>
              </a:spcBef>
              <a:spcAft>
                <a:spcPts val="0"/>
              </a:spcAft>
              <a:buClr>
                <a:schemeClr val="dk1"/>
              </a:buClr>
              <a:buSzPts val="4800"/>
              <a:buNone/>
              <a:defRPr sz="4800">
                <a:solidFill>
                  <a:schemeClr val="dk1"/>
                </a:solidFill>
                <a:highlight>
                  <a:schemeClr val="accent1"/>
                </a:highlight>
              </a:defRPr>
            </a:lvl5pPr>
            <a:lvl6pPr lvl="5" rtl="0">
              <a:lnSpc>
                <a:spcPct val="115000"/>
              </a:lnSpc>
              <a:spcBef>
                <a:spcPts val="0"/>
              </a:spcBef>
              <a:spcAft>
                <a:spcPts val="0"/>
              </a:spcAft>
              <a:buClr>
                <a:schemeClr val="dk1"/>
              </a:buClr>
              <a:buSzPts val="4800"/>
              <a:buNone/>
              <a:defRPr sz="4800">
                <a:solidFill>
                  <a:schemeClr val="dk1"/>
                </a:solidFill>
                <a:highlight>
                  <a:schemeClr val="accent1"/>
                </a:highlight>
              </a:defRPr>
            </a:lvl6pPr>
            <a:lvl7pPr lvl="6" rtl="0">
              <a:lnSpc>
                <a:spcPct val="115000"/>
              </a:lnSpc>
              <a:spcBef>
                <a:spcPts val="0"/>
              </a:spcBef>
              <a:spcAft>
                <a:spcPts val="0"/>
              </a:spcAft>
              <a:buClr>
                <a:schemeClr val="dk1"/>
              </a:buClr>
              <a:buSzPts val="4800"/>
              <a:buNone/>
              <a:defRPr sz="4800">
                <a:solidFill>
                  <a:schemeClr val="dk1"/>
                </a:solidFill>
                <a:highlight>
                  <a:schemeClr val="accent1"/>
                </a:highlight>
              </a:defRPr>
            </a:lvl7pPr>
            <a:lvl8pPr lvl="7" rtl="0">
              <a:lnSpc>
                <a:spcPct val="115000"/>
              </a:lnSpc>
              <a:spcBef>
                <a:spcPts val="0"/>
              </a:spcBef>
              <a:spcAft>
                <a:spcPts val="0"/>
              </a:spcAft>
              <a:buClr>
                <a:schemeClr val="dk1"/>
              </a:buClr>
              <a:buSzPts val="4800"/>
              <a:buNone/>
              <a:defRPr sz="4800">
                <a:solidFill>
                  <a:schemeClr val="dk1"/>
                </a:solidFill>
                <a:highlight>
                  <a:schemeClr val="accent1"/>
                </a:highlight>
              </a:defRPr>
            </a:lvl8pPr>
            <a:lvl9pPr lvl="8" rtl="0">
              <a:lnSpc>
                <a:spcPct val="115000"/>
              </a:lnSpc>
              <a:spcBef>
                <a:spcPts val="0"/>
              </a:spcBef>
              <a:spcAft>
                <a:spcPts val="0"/>
              </a:spcAft>
              <a:buClr>
                <a:schemeClr val="dk1"/>
              </a:buClr>
              <a:buSzPts val="4800"/>
              <a:buNone/>
              <a:defRPr sz="4800">
                <a:solidFill>
                  <a:schemeClr val="dk1"/>
                </a:solidFill>
                <a:highlight>
                  <a:schemeClr val="accent1"/>
                </a:highlight>
              </a:defRPr>
            </a:lvl9pPr>
          </a:lstStyle>
          <a:p>
            <a:endParaRPr/>
          </a:p>
        </p:txBody>
      </p:sp>
      <p:sp>
        <p:nvSpPr>
          <p:cNvPr id="15" name="Google Shape;15;p3"/>
          <p:cNvSpPr txBox="1">
            <a:spLocks noGrp="1"/>
          </p:cNvSpPr>
          <p:nvPr>
            <p:ph type="subTitle" idx="1"/>
          </p:nvPr>
        </p:nvSpPr>
        <p:spPr>
          <a:xfrm>
            <a:off x="685800" y="3792560"/>
            <a:ext cx="56250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Nixie One"/>
              <a:buNone/>
              <a:defRPr sz="2000" b="1">
                <a:latin typeface="Nixie One"/>
                <a:ea typeface="Nixie One"/>
                <a:cs typeface="Nixie One"/>
                <a:sym typeface="Nixie One"/>
              </a:defRPr>
            </a:lvl1pPr>
            <a:lvl2pPr lvl="1" rtl="0">
              <a:spcBef>
                <a:spcPts val="0"/>
              </a:spcBef>
              <a:spcAft>
                <a:spcPts val="0"/>
              </a:spcAft>
              <a:buSzPts val="2000"/>
              <a:buFont typeface="Nixie One"/>
              <a:buNone/>
              <a:defRPr sz="2000" b="1">
                <a:latin typeface="Nixie One"/>
                <a:ea typeface="Nixie One"/>
                <a:cs typeface="Nixie One"/>
                <a:sym typeface="Nixie One"/>
              </a:defRPr>
            </a:lvl2pPr>
            <a:lvl3pPr lvl="2" rtl="0">
              <a:spcBef>
                <a:spcPts val="0"/>
              </a:spcBef>
              <a:spcAft>
                <a:spcPts val="0"/>
              </a:spcAft>
              <a:buSzPts val="2000"/>
              <a:buFont typeface="Nixie One"/>
              <a:buNone/>
              <a:defRPr sz="2000" b="1">
                <a:latin typeface="Nixie One"/>
                <a:ea typeface="Nixie One"/>
                <a:cs typeface="Nixie One"/>
                <a:sym typeface="Nixie One"/>
              </a:defRPr>
            </a:lvl3pPr>
            <a:lvl4pPr lvl="3" rtl="0">
              <a:spcBef>
                <a:spcPts val="0"/>
              </a:spcBef>
              <a:spcAft>
                <a:spcPts val="0"/>
              </a:spcAft>
              <a:buSzPts val="2000"/>
              <a:buFont typeface="Nixie One"/>
              <a:buNone/>
              <a:defRPr sz="2000" b="1">
                <a:latin typeface="Nixie One"/>
                <a:ea typeface="Nixie One"/>
                <a:cs typeface="Nixie One"/>
                <a:sym typeface="Nixie One"/>
              </a:defRPr>
            </a:lvl4pPr>
            <a:lvl5pPr lvl="4" rtl="0">
              <a:spcBef>
                <a:spcPts val="0"/>
              </a:spcBef>
              <a:spcAft>
                <a:spcPts val="0"/>
              </a:spcAft>
              <a:buSzPts val="2000"/>
              <a:buFont typeface="Nixie One"/>
              <a:buNone/>
              <a:defRPr sz="2000" b="1">
                <a:latin typeface="Nixie One"/>
                <a:ea typeface="Nixie One"/>
                <a:cs typeface="Nixie One"/>
                <a:sym typeface="Nixie One"/>
              </a:defRPr>
            </a:lvl5pPr>
            <a:lvl6pPr lvl="5" rtl="0">
              <a:spcBef>
                <a:spcPts val="0"/>
              </a:spcBef>
              <a:spcAft>
                <a:spcPts val="0"/>
              </a:spcAft>
              <a:buSzPts val="2000"/>
              <a:buFont typeface="Nixie One"/>
              <a:buNone/>
              <a:defRPr sz="2000" b="1">
                <a:latin typeface="Nixie One"/>
                <a:ea typeface="Nixie One"/>
                <a:cs typeface="Nixie One"/>
                <a:sym typeface="Nixie One"/>
              </a:defRPr>
            </a:lvl6pPr>
            <a:lvl7pPr lvl="6" rtl="0">
              <a:spcBef>
                <a:spcPts val="0"/>
              </a:spcBef>
              <a:spcAft>
                <a:spcPts val="0"/>
              </a:spcAft>
              <a:buSzPts val="2000"/>
              <a:buFont typeface="Nixie One"/>
              <a:buNone/>
              <a:defRPr sz="2000" b="1">
                <a:latin typeface="Nixie One"/>
                <a:ea typeface="Nixie One"/>
                <a:cs typeface="Nixie One"/>
                <a:sym typeface="Nixie One"/>
              </a:defRPr>
            </a:lvl7pPr>
            <a:lvl8pPr lvl="7" rtl="0">
              <a:spcBef>
                <a:spcPts val="0"/>
              </a:spcBef>
              <a:spcAft>
                <a:spcPts val="0"/>
              </a:spcAft>
              <a:buSzPts val="2000"/>
              <a:buFont typeface="Nixie One"/>
              <a:buNone/>
              <a:defRPr sz="2000" b="1">
                <a:latin typeface="Nixie One"/>
                <a:ea typeface="Nixie One"/>
                <a:cs typeface="Nixie One"/>
                <a:sym typeface="Nixie One"/>
              </a:defRPr>
            </a:lvl8pPr>
            <a:lvl9pPr lvl="8" rtl="0">
              <a:spcBef>
                <a:spcPts val="0"/>
              </a:spcBef>
              <a:spcAft>
                <a:spcPts val="0"/>
              </a:spcAft>
              <a:buSzPts val="2000"/>
              <a:buFont typeface="Nixie One"/>
              <a:buNone/>
              <a:defRPr sz="2000" b="1">
                <a:latin typeface="Nixie One"/>
                <a:ea typeface="Nixie One"/>
                <a:cs typeface="Nixie One"/>
                <a:sym typeface="Nixie One"/>
              </a:defRPr>
            </a:lvl9pPr>
          </a:lstStyle>
          <a:p>
            <a:endParaRPr/>
          </a:p>
        </p:txBody>
      </p:sp>
      <p:sp>
        <p:nvSpPr>
          <p:cNvPr id="16" name="Google Shape;16;p3"/>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273672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 name="Google Shape;19;p4"/>
          <p:cNvSpPr/>
          <p:nvPr/>
        </p:nvSpPr>
        <p:spPr>
          <a:xfrm>
            <a:off x="4269375" y="0"/>
            <a:ext cx="605400" cy="18924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 name="Google Shape;20;p4"/>
          <p:cNvSpPr txBox="1">
            <a:spLocks noGrp="1"/>
          </p:cNvSpPr>
          <p:nvPr>
            <p:ph type="body" idx="1"/>
          </p:nvPr>
        </p:nvSpPr>
        <p:spPr>
          <a:xfrm>
            <a:off x="1317000" y="2238000"/>
            <a:ext cx="6510000" cy="819900"/>
          </a:xfrm>
          <a:prstGeom prst="rect">
            <a:avLst/>
          </a:prstGeom>
        </p:spPr>
        <p:txBody>
          <a:bodyPr spcFirstLastPara="1" wrap="square" lIns="91425" tIns="91425" rIns="91425" bIns="91425" anchor="t" anchorCtr="0">
            <a:noAutofit/>
          </a:bodyPr>
          <a:lstStyle>
            <a:lvl1pPr marL="457200" lvl="0" indent="-355600" algn="ctr" rtl="0">
              <a:spcBef>
                <a:spcPts val="600"/>
              </a:spcBef>
              <a:spcAft>
                <a:spcPts val="0"/>
              </a:spcAft>
              <a:buSzPts val="20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21" name="Google Shape;21;p4"/>
          <p:cNvSpPr txBox="1"/>
          <p:nvPr/>
        </p:nvSpPr>
        <p:spPr>
          <a:xfrm>
            <a:off x="3593400" y="1009969"/>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DC143C"/>
                </a:solidFill>
                <a:latin typeface="Nixie One"/>
                <a:ea typeface="Nixie One"/>
                <a:cs typeface="Nixie One"/>
                <a:sym typeface="Nixie One"/>
              </a:rPr>
              <a:t>“</a:t>
            </a:r>
            <a:endParaRPr sz="9600" kern="0">
              <a:solidFill>
                <a:srgbClr val="DC143C"/>
              </a:solidFill>
              <a:latin typeface="Nixie One"/>
              <a:ea typeface="Nixie One"/>
              <a:cs typeface="Nixie One"/>
              <a:sym typeface="Nixie One"/>
            </a:endParaRPr>
          </a:p>
        </p:txBody>
      </p:sp>
      <p:sp>
        <p:nvSpPr>
          <p:cNvPr id="22" name="Google Shape;22;p4"/>
          <p:cNvSpPr txBox="1">
            <a:spLocks noGrp="1"/>
          </p:cNvSpPr>
          <p:nvPr>
            <p:ph type="sldNum" idx="12"/>
          </p:nvPr>
        </p:nvSpPr>
        <p:spPr>
          <a:xfrm>
            <a:off x="4297650" y="4828331"/>
            <a:ext cx="548700" cy="3153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3032168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517328"/>
            <a:ext cx="8229600" cy="545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dk1"/>
              </a:buClr>
              <a:buSzPts val="3200"/>
              <a:buNone/>
              <a:defRPr>
                <a:solidFill>
                  <a:schemeClr val="dk1"/>
                </a:solidFill>
                <a:highlight>
                  <a:schemeClr val="accent1"/>
                </a:highlight>
              </a:defRPr>
            </a:lvl1pPr>
            <a:lvl2pPr lvl="1">
              <a:lnSpc>
                <a:spcPct val="115000"/>
              </a:lnSpc>
              <a:spcBef>
                <a:spcPts val="0"/>
              </a:spcBef>
              <a:spcAft>
                <a:spcPts val="0"/>
              </a:spcAft>
              <a:buClr>
                <a:schemeClr val="dk1"/>
              </a:buClr>
              <a:buSzPts val="3200"/>
              <a:buNone/>
              <a:defRPr>
                <a:solidFill>
                  <a:schemeClr val="dk1"/>
                </a:solidFill>
                <a:highlight>
                  <a:schemeClr val="accent1"/>
                </a:highlight>
              </a:defRPr>
            </a:lvl2pPr>
            <a:lvl3pPr lvl="2">
              <a:lnSpc>
                <a:spcPct val="115000"/>
              </a:lnSpc>
              <a:spcBef>
                <a:spcPts val="0"/>
              </a:spcBef>
              <a:spcAft>
                <a:spcPts val="0"/>
              </a:spcAft>
              <a:buClr>
                <a:schemeClr val="dk1"/>
              </a:buClr>
              <a:buSzPts val="3200"/>
              <a:buNone/>
              <a:defRPr>
                <a:solidFill>
                  <a:schemeClr val="dk1"/>
                </a:solidFill>
                <a:highlight>
                  <a:schemeClr val="accent1"/>
                </a:highlight>
              </a:defRPr>
            </a:lvl3pPr>
            <a:lvl4pPr lvl="3">
              <a:lnSpc>
                <a:spcPct val="115000"/>
              </a:lnSpc>
              <a:spcBef>
                <a:spcPts val="0"/>
              </a:spcBef>
              <a:spcAft>
                <a:spcPts val="0"/>
              </a:spcAft>
              <a:buClr>
                <a:schemeClr val="dk1"/>
              </a:buClr>
              <a:buSzPts val="3200"/>
              <a:buNone/>
              <a:defRPr>
                <a:solidFill>
                  <a:schemeClr val="dk1"/>
                </a:solidFill>
                <a:highlight>
                  <a:schemeClr val="accent1"/>
                </a:highlight>
              </a:defRPr>
            </a:lvl4pPr>
            <a:lvl5pPr lvl="4">
              <a:lnSpc>
                <a:spcPct val="115000"/>
              </a:lnSpc>
              <a:spcBef>
                <a:spcPts val="0"/>
              </a:spcBef>
              <a:spcAft>
                <a:spcPts val="0"/>
              </a:spcAft>
              <a:buClr>
                <a:schemeClr val="dk1"/>
              </a:buClr>
              <a:buSzPts val="3200"/>
              <a:buNone/>
              <a:defRPr>
                <a:solidFill>
                  <a:schemeClr val="dk1"/>
                </a:solidFill>
                <a:highlight>
                  <a:schemeClr val="accent1"/>
                </a:highlight>
              </a:defRPr>
            </a:lvl5pPr>
            <a:lvl6pPr lvl="5">
              <a:lnSpc>
                <a:spcPct val="115000"/>
              </a:lnSpc>
              <a:spcBef>
                <a:spcPts val="0"/>
              </a:spcBef>
              <a:spcAft>
                <a:spcPts val="0"/>
              </a:spcAft>
              <a:buClr>
                <a:schemeClr val="dk1"/>
              </a:buClr>
              <a:buSzPts val="3200"/>
              <a:buNone/>
              <a:defRPr>
                <a:solidFill>
                  <a:schemeClr val="dk1"/>
                </a:solidFill>
                <a:highlight>
                  <a:schemeClr val="accent1"/>
                </a:highlight>
              </a:defRPr>
            </a:lvl6pPr>
            <a:lvl7pPr lvl="6">
              <a:lnSpc>
                <a:spcPct val="115000"/>
              </a:lnSpc>
              <a:spcBef>
                <a:spcPts val="0"/>
              </a:spcBef>
              <a:spcAft>
                <a:spcPts val="0"/>
              </a:spcAft>
              <a:buClr>
                <a:schemeClr val="dk1"/>
              </a:buClr>
              <a:buSzPts val="3200"/>
              <a:buNone/>
              <a:defRPr>
                <a:solidFill>
                  <a:schemeClr val="dk1"/>
                </a:solidFill>
                <a:highlight>
                  <a:schemeClr val="accent1"/>
                </a:highlight>
              </a:defRPr>
            </a:lvl7pPr>
            <a:lvl8pPr lvl="7">
              <a:lnSpc>
                <a:spcPct val="115000"/>
              </a:lnSpc>
              <a:spcBef>
                <a:spcPts val="0"/>
              </a:spcBef>
              <a:spcAft>
                <a:spcPts val="0"/>
              </a:spcAft>
              <a:buClr>
                <a:schemeClr val="dk1"/>
              </a:buClr>
              <a:buSzPts val="3200"/>
              <a:buNone/>
              <a:defRPr>
                <a:solidFill>
                  <a:schemeClr val="dk1"/>
                </a:solidFill>
                <a:highlight>
                  <a:schemeClr val="accent1"/>
                </a:highlight>
              </a:defRPr>
            </a:lvl8pPr>
            <a:lvl9pPr lvl="8">
              <a:lnSpc>
                <a:spcPct val="115000"/>
              </a:lnSpc>
              <a:spcBef>
                <a:spcPts val="0"/>
              </a:spcBef>
              <a:spcAft>
                <a:spcPts val="0"/>
              </a:spcAft>
              <a:buClr>
                <a:schemeClr val="dk1"/>
              </a:buClr>
              <a:buSzPts val="3200"/>
              <a:buNone/>
              <a:defRPr>
                <a:solidFill>
                  <a:schemeClr val="dk1"/>
                </a:solidFill>
                <a:highlight>
                  <a:schemeClr val="accent1"/>
                </a:highlight>
              </a:defRPr>
            </a:lvl9pPr>
          </a:lstStyle>
          <a:p>
            <a:endParaRPr/>
          </a:p>
        </p:txBody>
      </p:sp>
      <p:sp>
        <p:nvSpPr>
          <p:cNvPr id="25" name="Google Shape;25;p5"/>
          <p:cNvSpPr txBox="1">
            <a:spLocks noGrp="1"/>
          </p:cNvSpPr>
          <p:nvPr>
            <p:ph type="body" idx="1"/>
          </p:nvPr>
        </p:nvSpPr>
        <p:spPr>
          <a:xfrm>
            <a:off x="457200" y="1352550"/>
            <a:ext cx="8229600" cy="328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40690720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27"/>
        <p:cNvGrpSpPr/>
        <p:nvPr/>
      </p:nvGrpSpPr>
      <p:grpSpPr>
        <a:xfrm>
          <a:off x="0" y="0"/>
          <a:ext cx="0" cy="0"/>
          <a:chOff x="0" y="0"/>
          <a:chExt cx="0" cy="0"/>
        </a:xfrm>
      </p:grpSpPr>
      <p:sp>
        <p:nvSpPr>
          <p:cNvPr id="28" name="Google Shape;28;p6"/>
          <p:cNvSpPr/>
          <p:nvPr/>
        </p:nvSpPr>
        <p:spPr>
          <a:xfrm>
            <a:off x="150" y="0"/>
            <a:ext cx="45717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 name="Google Shape;29;p6"/>
          <p:cNvSpPr txBox="1">
            <a:spLocks noGrp="1"/>
          </p:cNvSpPr>
          <p:nvPr>
            <p:ph type="title"/>
          </p:nvPr>
        </p:nvSpPr>
        <p:spPr>
          <a:xfrm>
            <a:off x="369075" y="517325"/>
            <a:ext cx="3834000" cy="545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None/>
              <a:defRPr sz="3000">
                <a:solidFill>
                  <a:schemeClr val="dk1"/>
                </a:solidFill>
                <a:highlight>
                  <a:schemeClr val="accent1"/>
                </a:highlight>
              </a:defRPr>
            </a:lvl1pPr>
            <a:lvl2pPr lvl="1" rtl="0">
              <a:lnSpc>
                <a:spcPct val="115000"/>
              </a:lnSpc>
              <a:spcBef>
                <a:spcPts val="0"/>
              </a:spcBef>
              <a:spcAft>
                <a:spcPts val="0"/>
              </a:spcAft>
              <a:buClr>
                <a:schemeClr val="dk1"/>
              </a:buClr>
              <a:buSzPts val="3000"/>
              <a:buNone/>
              <a:defRPr sz="3000">
                <a:solidFill>
                  <a:schemeClr val="dk1"/>
                </a:solidFill>
                <a:highlight>
                  <a:schemeClr val="accent1"/>
                </a:highlight>
              </a:defRPr>
            </a:lvl2pPr>
            <a:lvl3pPr lvl="2" rtl="0">
              <a:lnSpc>
                <a:spcPct val="115000"/>
              </a:lnSpc>
              <a:spcBef>
                <a:spcPts val="0"/>
              </a:spcBef>
              <a:spcAft>
                <a:spcPts val="0"/>
              </a:spcAft>
              <a:buClr>
                <a:schemeClr val="dk1"/>
              </a:buClr>
              <a:buSzPts val="3000"/>
              <a:buNone/>
              <a:defRPr sz="3000">
                <a:solidFill>
                  <a:schemeClr val="dk1"/>
                </a:solidFill>
                <a:highlight>
                  <a:schemeClr val="accent1"/>
                </a:highlight>
              </a:defRPr>
            </a:lvl3pPr>
            <a:lvl4pPr lvl="3" rtl="0">
              <a:lnSpc>
                <a:spcPct val="115000"/>
              </a:lnSpc>
              <a:spcBef>
                <a:spcPts val="0"/>
              </a:spcBef>
              <a:spcAft>
                <a:spcPts val="0"/>
              </a:spcAft>
              <a:buClr>
                <a:schemeClr val="dk1"/>
              </a:buClr>
              <a:buSzPts val="3000"/>
              <a:buNone/>
              <a:defRPr sz="3000">
                <a:solidFill>
                  <a:schemeClr val="dk1"/>
                </a:solidFill>
                <a:highlight>
                  <a:schemeClr val="accent1"/>
                </a:highlight>
              </a:defRPr>
            </a:lvl4pPr>
            <a:lvl5pPr lvl="4" rtl="0">
              <a:lnSpc>
                <a:spcPct val="115000"/>
              </a:lnSpc>
              <a:spcBef>
                <a:spcPts val="0"/>
              </a:spcBef>
              <a:spcAft>
                <a:spcPts val="0"/>
              </a:spcAft>
              <a:buClr>
                <a:schemeClr val="dk1"/>
              </a:buClr>
              <a:buSzPts val="3000"/>
              <a:buNone/>
              <a:defRPr sz="3000">
                <a:solidFill>
                  <a:schemeClr val="dk1"/>
                </a:solidFill>
                <a:highlight>
                  <a:schemeClr val="accent1"/>
                </a:highlight>
              </a:defRPr>
            </a:lvl5pPr>
            <a:lvl6pPr lvl="5" rtl="0">
              <a:lnSpc>
                <a:spcPct val="115000"/>
              </a:lnSpc>
              <a:spcBef>
                <a:spcPts val="0"/>
              </a:spcBef>
              <a:spcAft>
                <a:spcPts val="0"/>
              </a:spcAft>
              <a:buClr>
                <a:schemeClr val="dk1"/>
              </a:buClr>
              <a:buSzPts val="3000"/>
              <a:buNone/>
              <a:defRPr sz="3000">
                <a:solidFill>
                  <a:schemeClr val="dk1"/>
                </a:solidFill>
                <a:highlight>
                  <a:schemeClr val="accent1"/>
                </a:highlight>
              </a:defRPr>
            </a:lvl6pPr>
            <a:lvl7pPr lvl="6" rtl="0">
              <a:lnSpc>
                <a:spcPct val="115000"/>
              </a:lnSpc>
              <a:spcBef>
                <a:spcPts val="0"/>
              </a:spcBef>
              <a:spcAft>
                <a:spcPts val="0"/>
              </a:spcAft>
              <a:buClr>
                <a:schemeClr val="dk1"/>
              </a:buClr>
              <a:buSzPts val="3000"/>
              <a:buNone/>
              <a:defRPr sz="3000">
                <a:solidFill>
                  <a:schemeClr val="dk1"/>
                </a:solidFill>
                <a:highlight>
                  <a:schemeClr val="accent1"/>
                </a:highlight>
              </a:defRPr>
            </a:lvl7pPr>
            <a:lvl8pPr lvl="7" rtl="0">
              <a:lnSpc>
                <a:spcPct val="115000"/>
              </a:lnSpc>
              <a:spcBef>
                <a:spcPts val="0"/>
              </a:spcBef>
              <a:spcAft>
                <a:spcPts val="0"/>
              </a:spcAft>
              <a:buClr>
                <a:schemeClr val="dk1"/>
              </a:buClr>
              <a:buSzPts val="3000"/>
              <a:buNone/>
              <a:defRPr sz="3000">
                <a:solidFill>
                  <a:schemeClr val="dk1"/>
                </a:solidFill>
                <a:highlight>
                  <a:schemeClr val="accent1"/>
                </a:highlight>
              </a:defRPr>
            </a:lvl8pPr>
            <a:lvl9pPr lvl="8" rtl="0">
              <a:lnSpc>
                <a:spcPct val="115000"/>
              </a:lnSpc>
              <a:spcBef>
                <a:spcPts val="0"/>
              </a:spcBef>
              <a:spcAft>
                <a:spcPts val="0"/>
              </a:spcAft>
              <a:buClr>
                <a:schemeClr val="dk1"/>
              </a:buClr>
              <a:buSzPts val="3000"/>
              <a:buNone/>
              <a:defRPr sz="3000">
                <a:solidFill>
                  <a:schemeClr val="dk1"/>
                </a:solidFill>
                <a:highlight>
                  <a:schemeClr val="accent1"/>
                </a:highlight>
              </a:defRPr>
            </a:lvl9pPr>
          </a:lstStyle>
          <a:p>
            <a:endParaRPr/>
          </a:p>
        </p:txBody>
      </p:sp>
      <p:sp>
        <p:nvSpPr>
          <p:cNvPr id="30" name="Google Shape;30;p6"/>
          <p:cNvSpPr txBox="1">
            <a:spLocks noGrp="1"/>
          </p:cNvSpPr>
          <p:nvPr>
            <p:ph type="body" idx="1"/>
          </p:nvPr>
        </p:nvSpPr>
        <p:spPr>
          <a:xfrm>
            <a:off x="369075" y="1739925"/>
            <a:ext cx="3834000" cy="2900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30532452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457200" y="1352550"/>
            <a:ext cx="3994500" cy="3399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7"/>
          <p:cNvSpPr txBox="1">
            <a:spLocks noGrp="1"/>
          </p:cNvSpPr>
          <p:nvPr>
            <p:ph type="body" idx="2"/>
          </p:nvPr>
        </p:nvSpPr>
        <p:spPr>
          <a:xfrm>
            <a:off x="4692274" y="1352550"/>
            <a:ext cx="3994500" cy="3399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7"/>
          <p:cNvSpPr txBox="1">
            <a:spLocks noGrp="1"/>
          </p:cNvSpPr>
          <p:nvPr>
            <p:ph type="title"/>
          </p:nvPr>
        </p:nvSpPr>
        <p:spPr>
          <a:xfrm>
            <a:off x="457200" y="517328"/>
            <a:ext cx="8229600" cy="545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None/>
              <a:defRPr>
                <a:solidFill>
                  <a:schemeClr val="dk1"/>
                </a:solidFill>
                <a:highlight>
                  <a:schemeClr val="accent1"/>
                </a:highlight>
              </a:defRPr>
            </a:lvl1pPr>
            <a:lvl2pPr lvl="1" rtl="0">
              <a:lnSpc>
                <a:spcPct val="115000"/>
              </a:lnSpc>
              <a:spcBef>
                <a:spcPts val="0"/>
              </a:spcBef>
              <a:spcAft>
                <a:spcPts val="0"/>
              </a:spcAft>
              <a:buClr>
                <a:schemeClr val="dk1"/>
              </a:buClr>
              <a:buSzPts val="3200"/>
              <a:buNone/>
              <a:defRPr>
                <a:solidFill>
                  <a:schemeClr val="dk1"/>
                </a:solidFill>
                <a:highlight>
                  <a:schemeClr val="accent1"/>
                </a:highlight>
              </a:defRPr>
            </a:lvl2pPr>
            <a:lvl3pPr lvl="2" rtl="0">
              <a:lnSpc>
                <a:spcPct val="115000"/>
              </a:lnSpc>
              <a:spcBef>
                <a:spcPts val="0"/>
              </a:spcBef>
              <a:spcAft>
                <a:spcPts val="0"/>
              </a:spcAft>
              <a:buClr>
                <a:schemeClr val="dk1"/>
              </a:buClr>
              <a:buSzPts val="3200"/>
              <a:buNone/>
              <a:defRPr>
                <a:solidFill>
                  <a:schemeClr val="dk1"/>
                </a:solidFill>
                <a:highlight>
                  <a:schemeClr val="accent1"/>
                </a:highlight>
              </a:defRPr>
            </a:lvl3pPr>
            <a:lvl4pPr lvl="3" rtl="0">
              <a:lnSpc>
                <a:spcPct val="115000"/>
              </a:lnSpc>
              <a:spcBef>
                <a:spcPts val="0"/>
              </a:spcBef>
              <a:spcAft>
                <a:spcPts val="0"/>
              </a:spcAft>
              <a:buClr>
                <a:schemeClr val="dk1"/>
              </a:buClr>
              <a:buSzPts val="3200"/>
              <a:buNone/>
              <a:defRPr>
                <a:solidFill>
                  <a:schemeClr val="dk1"/>
                </a:solidFill>
                <a:highlight>
                  <a:schemeClr val="accent1"/>
                </a:highlight>
              </a:defRPr>
            </a:lvl4pPr>
            <a:lvl5pPr lvl="4" rtl="0">
              <a:lnSpc>
                <a:spcPct val="115000"/>
              </a:lnSpc>
              <a:spcBef>
                <a:spcPts val="0"/>
              </a:spcBef>
              <a:spcAft>
                <a:spcPts val="0"/>
              </a:spcAft>
              <a:buClr>
                <a:schemeClr val="dk1"/>
              </a:buClr>
              <a:buSzPts val="3200"/>
              <a:buNone/>
              <a:defRPr>
                <a:solidFill>
                  <a:schemeClr val="dk1"/>
                </a:solidFill>
                <a:highlight>
                  <a:schemeClr val="accent1"/>
                </a:highlight>
              </a:defRPr>
            </a:lvl5pPr>
            <a:lvl6pPr lvl="5" rtl="0">
              <a:lnSpc>
                <a:spcPct val="115000"/>
              </a:lnSpc>
              <a:spcBef>
                <a:spcPts val="0"/>
              </a:spcBef>
              <a:spcAft>
                <a:spcPts val="0"/>
              </a:spcAft>
              <a:buClr>
                <a:schemeClr val="dk1"/>
              </a:buClr>
              <a:buSzPts val="3200"/>
              <a:buNone/>
              <a:defRPr>
                <a:solidFill>
                  <a:schemeClr val="dk1"/>
                </a:solidFill>
                <a:highlight>
                  <a:schemeClr val="accent1"/>
                </a:highlight>
              </a:defRPr>
            </a:lvl6pPr>
            <a:lvl7pPr lvl="6" rtl="0">
              <a:lnSpc>
                <a:spcPct val="115000"/>
              </a:lnSpc>
              <a:spcBef>
                <a:spcPts val="0"/>
              </a:spcBef>
              <a:spcAft>
                <a:spcPts val="0"/>
              </a:spcAft>
              <a:buClr>
                <a:schemeClr val="dk1"/>
              </a:buClr>
              <a:buSzPts val="3200"/>
              <a:buNone/>
              <a:defRPr>
                <a:solidFill>
                  <a:schemeClr val="dk1"/>
                </a:solidFill>
                <a:highlight>
                  <a:schemeClr val="accent1"/>
                </a:highlight>
              </a:defRPr>
            </a:lvl7pPr>
            <a:lvl8pPr lvl="7" rtl="0">
              <a:lnSpc>
                <a:spcPct val="115000"/>
              </a:lnSpc>
              <a:spcBef>
                <a:spcPts val="0"/>
              </a:spcBef>
              <a:spcAft>
                <a:spcPts val="0"/>
              </a:spcAft>
              <a:buClr>
                <a:schemeClr val="dk1"/>
              </a:buClr>
              <a:buSzPts val="3200"/>
              <a:buNone/>
              <a:defRPr>
                <a:solidFill>
                  <a:schemeClr val="dk1"/>
                </a:solidFill>
                <a:highlight>
                  <a:schemeClr val="accent1"/>
                </a:highlight>
              </a:defRPr>
            </a:lvl8pPr>
            <a:lvl9pPr lvl="8" rtl="0">
              <a:lnSpc>
                <a:spcPct val="115000"/>
              </a:lnSpc>
              <a:spcBef>
                <a:spcPts val="0"/>
              </a:spcBef>
              <a:spcAft>
                <a:spcPts val="0"/>
              </a:spcAft>
              <a:buClr>
                <a:schemeClr val="dk1"/>
              </a:buClr>
              <a:buSzPts val="3200"/>
              <a:buNone/>
              <a:defRPr>
                <a:solidFill>
                  <a:schemeClr val="dk1"/>
                </a:solidFill>
                <a:highlight>
                  <a:schemeClr val="accent1"/>
                </a:highlight>
              </a:defRPr>
            </a:lvl9pPr>
          </a:lstStyle>
          <a:p>
            <a:endParaRPr/>
          </a:p>
        </p:txBody>
      </p:sp>
      <p:sp>
        <p:nvSpPr>
          <p:cNvPr id="36" name="Google Shape;36;p7"/>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1851755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457200" y="1428750"/>
            <a:ext cx="2631900" cy="3323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9" name="Google Shape;39;p8"/>
          <p:cNvSpPr txBox="1">
            <a:spLocks noGrp="1"/>
          </p:cNvSpPr>
          <p:nvPr>
            <p:ph type="body" idx="2"/>
          </p:nvPr>
        </p:nvSpPr>
        <p:spPr>
          <a:xfrm>
            <a:off x="3223964" y="1428750"/>
            <a:ext cx="2631900" cy="3323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0" name="Google Shape;40;p8"/>
          <p:cNvSpPr txBox="1">
            <a:spLocks noGrp="1"/>
          </p:cNvSpPr>
          <p:nvPr>
            <p:ph type="body" idx="3"/>
          </p:nvPr>
        </p:nvSpPr>
        <p:spPr>
          <a:xfrm>
            <a:off x="5990727" y="1428750"/>
            <a:ext cx="2631900" cy="3323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1" name="Google Shape;41;p8"/>
          <p:cNvSpPr txBox="1">
            <a:spLocks noGrp="1"/>
          </p:cNvSpPr>
          <p:nvPr>
            <p:ph type="title"/>
          </p:nvPr>
        </p:nvSpPr>
        <p:spPr>
          <a:xfrm>
            <a:off x="457200" y="517328"/>
            <a:ext cx="8229600" cy="545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None/>
              <a:defRPr>
                <a:solidFill>
                  <a:schemeClr val="dk1"/>
                </a:solidFill>
                <a:highlight>
                  <a:schemeClr val="accent1"/>
                </a:highlight>
              </a:defRPr>
            </a:lvl1pPr>
            <a:lvl2pPr lvl="1" rtl="0">
              <a:lnSpc>
                <a:spcPct val="115000"/>
              </a:lnSpc>
              <a:spcBef>
                <a:spcPts val="0"/>
              </a:spcBef>
              <a:spcAft>
                <a:spcPts val="0"/>
              </a:spcAft>
              <a:buClr>
                <a:schemeClr val="dk1"/>
              </a:buClr>
              <a:buSzPts val="3200"/>
              <a:buNone/>
              <a:defRPr>
                <a:solidFill>
                  <a:schemeClr val="dk1"/>
                </a:solidFill>
                <a:highlight>
                  <a:schemeClr val="accent1"/>
                </a:highlight>
              </a:defRPr>
            </a:lvl2pPr>
            <a:lvl3pPr lvl="2" rtl="0">
              <a:lnSpc>
                <a:spcPct val="115000"/>
              </a:lnSpc>
              <a:spcBef>
                <a:spcPts val="0"/>
              </a:spcBef>
              <a:spcAft>
                <a:spcPts val="0"/>
              </a:spcAft>
              <a:buClr>
                <a:schemeClr val="dk1"/>
              </a:buClr>
              <a:buSzPts val="3200"/>
              <a:buNone/>
              <a:defRPr>
                <a:solidFill>
                  <a:schemeClr val="dk1"/>
                </a:solidFill>
                <a:highlight>
                  <a:schemeClr val="accent1"/>
                </a:highlight>
              </a:defRPr>
            </a:lvl3pPr>
            <a:lvl4pPr lvl="3" rtl="0">
              <a:lnSpc>
                <a:spcPct val="115000"/>
              </a:lnSpc>
              <a:spcBef>
                <a:spcPts val="0"/>
              </a:spcBef>
              <a:spcAft>
                <a:spcPts val="0"/>
              </a:spcAft>
              <a:buClr>
                <a:schemeClr val="dk1"/>
              </a:buClr>
              <a:buSzPts val="3200"/>
              <a:buNone/>
              <a:defRPr>
                <a:solidFill>
                  <a:schemeClr val="dk1"/>
                </a:solidFill>
                <a:highlight>
                  <a:schemeClr val="accent1"/>
                </a:highlight>
              </a:defRPr>
            </a:lvl4pPr>
            <a:lvl5pPr lvl="4" rtl="0">
              <a:lnSpc>
                <a:spcPct val="115000"/>
              </a:lnSpc>
              <a:spcBef>
                <a:spcPts val="0"/>
              </a:spcBef>
              <a:spcAft>
                <a:spcPts val="0"/>
              </a:spcAft>
              <a:buClr>
                <a:schemeClr val="dk1"/>
              </a:buClr>
              <a:buSzPts val="3200"/>
              <a:buNone/>
              <a:defRPr>
                <a:solidFill>
                  <a:schemeClr val="dk1"/>
                </a:solidFill>
                <a:highlight>
                  <a:schemeClr val="accent1"/>
                </a:highlight>
              </a:defRPr>
            </a:lvl5pPr>
            <a:lvl6pPr lvl="5" rtl="0">
              <a:lnSpc>
                <a:spcPct val="115000"/>
              </a:lnSpc>
              <a:spcBef>
                <a:spcPts val="0"/>
              </a:spcBef>
              <a:spcAft>
                <a:spcPts val="0"/>
              </a:spcAft>
              <a:buClr>
                <a:schemeClr val="dk1"/>
              </a:buClr>
              <a:buSzPts val="3200"/>
              <a:buNone/>
              <a:defRPr>
                <a:solidFill>
                  <a:schemeClr val="dk1"/>
                </a:solidFill>
                <a:highlight>
                  <a:schemeClr val="accent1"/>
                </a:highlight>
              </a:defRPr>
            </a:lvl6pPr>
            <a:lvl7pPr lvl="6" rtl="0">
              <a:lnSpc>
                <a:spcPct val="115000"/>
              </a:lnSpc>
              <a:spcBef>
                <a:spcPts val="0"/>
              </a:spcBef>
              <a:spcAft>
                <a:spcPts val="0"/>
              </a:spcAft>
              <a:buClr>
                <a:schemeClr val="dk1"/>
              </a:buClr>
              <a:buSzPts val="3200"/>
              <a:buNone/>
              <a:defRPr>
                <a:solidFill>
                  <a:schemeClr val="dk1"/>
                </a:solidFill>
                <a:highlight>
                  <a:schemeClr val="accent1"/>
                </a:highlight>
              </a:defRPr>
            </a:lvl7pPr>
            <a:lvl8pPr lvl="7" rtl="0">
              <a:lnSpc>
                <a:spcPct val="115000"/>
              </a:lnSpc>
              <a:spcBef>
                <a:spcPts val="0"/>
              </a:spcBef>
              <a:spcAft>
                <a:spcPts val="0"/>
              </a:spcAft>
              <a:buClr>
                <a:schemeClr val="dk1"/>
              </a:buClr>
              <a:buSzPts val="3200"/>
              <a:buNone/>
              <a:defRPr>
                <a:solidFill>
                  <a:schemeClr val="dk1"/>
                </a:solidFill>
                <a:highlight>
                  <a:schemeClr val="accent1"/>
                </a:highlight>
              </a:defRPr>
            </a:lvl8pPr>
            <a:lvl9pPr lvl="8" rtl="0">
              <a:lnSpc>
                <a:spcPct val="115000"/>
              </a:lnSpc>
              <a:spcBef>
                <a:spcPts val="0"/>
              </a:spcBef>
              <a:spcAft>
                <a:spcPts val="0"/>
              </a:spcAft>
              <a:buClr>
                <a:schemeClr val="dk1"/>
              </a:buClr>
              <a:buSzPts val="3200"/>
              <a:buNone/>
              <a:defRPr>
                <a:solidFill>
                  <a:schemeClr val="dk1"/>
                </a:solidFill>
                <a:highlight>
                  <a:schemeClr val="accent1"/>
                </a:highlight>
              </a:defRPr>
            </a:lvl9pPr>
          </a:lstStyle>
          <a:p>
            <a:endParaRPr/>
          </a:p>
        </p:txBody>
      </p:sp>
      <p:sp>
        <p:nvSpPr>
          <p:cNvPr id="42" name="Google Shape;42;p8"/>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2145500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9"/>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5" name="Google Shape;45;p9"/>
          <p:cNvSpPr txBox="1">
            <a:spLocks noGrp="1"/>
          </p:cNvSpPr>
          <p:nvPr>
            <p:ph type="title"/>
          </p:nvPr>
        </p:nvSpPr>
        <p:spPr>
          <a:xfrm>
            <a:off x="457200" y="495956"/>
            <a:ext cx="8229600" cy="464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3000"/>
              <a:buNone/>
              <a:defRPr sz="3000">
                <a:solidFill>
                  <a:schemeClr val="dk1"/>
                </a:solidFill>
                <a:highlight>
                  <a:schemeClr val="accent1"/>
                </a:highlight>
              </a:defRPr>
            </a:lvl1pPr>
            <a:lvl2pPr lvl="1" algn="ctr">
              <a:spcBef>
                <a:spcPts val="0"/>
              </a:spcBef>
              <a:spcAft>
                <a:spcPts val="0"/>
              </a:spcAft>
              <a:buClr>
                <a:schemeClr val="dk1"/>
              </a:buClr>
              <a:buSzPts val="3000"/>
              <a:buNone/>
              <a:defRPr sz="3000">
                <a:solidFill>
                  <a:schemeClr val="dk1"/>
                </a:solidFill>
                <a:highlight>
                  <a:schemeClr val="accent1"/>
                </a:highlight>
              </a:defRPr>
            </a:lvl2pPr>
            <a:lvl3pPr lvl="2" algn="ctr">
              <a:spcBef>
                <a:spcPts val="0"/>
              </a:spcBef>
              <a:spcAft>
                <a:spcPts val="0"/>
              </a:spcAft>
              <a:buClr>
                <a:schemeClr val="dk1"/>
              </a:buClr>
              <a:buSzPts val="3000"/>
              <a:buNone/>
              <a:defRPr sz="3000">
                <a:solidFill>
                  <a:schemeClr val="dk1"/>
                </a:solidFill>
                <a:highlight>
                  <a:schemeClr val="accent1"/>
                </a:highlight>
              </a:defRPr>
            </a:lvl3pPr>
            <a:lvl4pPr lvl="3" algn="ctr">
              <a:spcBef>
                <a:spcPts val="0"/>
              </a:spcBef>
              <a:spcAft>
                <a:spcPts val="0"/>
              </a:spcAft>
              <a:buClr>
                <a:schemeClr val="dk1"/>
              </a:buClr>
              <a:buSzPts val="3000"/>
              <a:buNone/>
              <a:defRPr sz="3000">
                <a:solidFill>
                  <a:schemeClr val="dk1"/>
                </a:solidFill>
                <a:highlight>
                  <a:schemeClr val="accent1"/>
                </a:highlight>
              </a:defRPr>
            </a:lvl4pPr>
            <a:lvl5pPr lvl="4" algn="ctr">
              <a:spcBef>
                <a:spcPts val="0"/>
              </a:spcBef>
              <a:spcAft>
                <a:spcPts val="0"/>
              </a:spcAft>
              <a:buClr>
                <a:schemeClr val="dk1"/>
              </a:buClr>
              <a:buSzPts val="3000"/>
              <a:buNone/>
              <a:defRPr sz="3000">
                <a:solidFill>
                  <a:schemeClr val="dk1"/>
                </a:solidFill>
                <a:highlight>
                  <a:schemeClr val="accent1"/>
                </a:highlight>
              </a:defRPr>
            </a:lvl5pPr>
            <a:lvl6pPr lvl="5" algn="ctr">
              <a:spcBef>
                <a:spcPts val="0"/>
              </a:spcBef>
              <a:spcAft>
                <a:spcPts val="0"/>
              </a:spcAft>
              <a:buClr>
                <a:schemeClr val="dk1"/>
              </a:buClr>
              <a:buSzPts val="3000"/>
              <a:buNone/>
              <a:defRPr sz="3000">
                <a:solidFill>
                  <a:schemeClr val="dk1"/>
                </a:solidFill>
                <a:highlight>
                  <a:schemeClr val="accent1"/>
                </a:highlight>
              </a:defRPr>
            </a:lvl6pPr>
            <a:lvl7pPr lvl="6" algn="ctr">
              <a:spcBef>
                <a:spcPts val="0"/>
              </a:spcBef>
              <a:spcAft>
                <a:spcPts val="0"/>
              </a:spcAft>
              <a:buClr>
                <a:schemeClr val="dk1"/>
              </a:buClr>
              <a:buSzPts val="3000"/>
              <a:buNone/>
              <a:defRPr sz="3000">
                <a:solidFill>
                  <a:schemeClr val="dk1"/>
                </a:solidFill>
                <a:highlight>
                  <a:schemeClr val="accent1"/>
                </a:highlight>
              </a:defRPr>
            </a:lvl7pPr>
            <a:lvl8pPr lvl="7" algn="ctr">
              <a:spcBef>
                <a:spcPts val="0"/>
              </a:spcBef>
              <a:spcAft>
                <a:spcPts val="0"/>
              </a:spcAft>
              <a:buClr>
                <a:schemeClr val="dk1"/>
              </a:buClr>
              <a:buSzPts val="3000"/>
              <a:buNone/>
              <a:defRPr sz="3000">
                <a:solidFill>
                  <a:schemeClr val="dk1"/>
                </a:solidFill>
                <a:highlight>
                  <a:schemeClr val="accent1"/>
                </a:highlight>
              </a:defRPr>
            </a:lvl8pPr>
            <a:lvl9pPr lvl="8" algn="ctr">
              <a:spcBef>
                <a:spcPts val="0"/>
              </a:spcBef>
              <a:spcAft>
                <a:spcPts val="0"/>
              </a:spcAft>
              <a:buClr>
                <a:schemeClr val="dk1"/>
              </a:buClr>
              <a:buSzPts val="3000"/>
              <a:buNone/>
              <a:defRPr sz="3000">
                <a:solidFill>
                  <a:schemeClr val="dk1"/>
                </a:solidFill>
                <a:highlight>
                  <a:schemeClr val="accent1"/>
                </a:highlight>
              </a:defRPr>
            </a:lvl9pPr>
          </a:lstStyle>
          <a:p>
            <a:endParaRPr/>
          </a:p>
        </p:txBody>
      </p:sp>
      <p:sp>
        <p:nvSpPr>
          <p:cNvPr id="46" name="Google Shape;46;p9"/>
          <p:cNvSpPr txBox="1">
            <a:spLocks noGrp="1"/>
          </p:cNvSpPr>
          <p:nvPr>
            <p:ph type="sldNum" idx="12"/>
          </p:nvPr>
        </p:nvSpPr>
        <p:spPr>
          <a:xfrm>
            <a:off x="4297650" y="4752131"/>
            <a:ext cx="548700" cy="3153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3453903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7"/>
        <p:cNvGrpSpPr/>
        <p:nvPr/>
      </p:nvGrpSpPr>
      <p:grpSpPr>
        <a:xfrm>
          <a:off x="0" y="0"/>
          <a:ext cx="0" cy="0"/>
          <a:chOff x="0" y="0"/>
          <a:chExt cx="0" cy="0"/>
        </a:xfrm>
      </p:grpSpPr>
      <p:sp>
        <p:nvSpPr>
          <p:cNvPr id="48" name="Google Shape;48;p10"/>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9" name="Google Shape;49;p10"/>
          <p:cNvSpPr txBox="1">
            <a:spLocks noGrp="1"/>
          </p:cNvSpPr>
          <p:nvPr>
            <p:ph type="body" idx="1"/>
          </p:nvPr>
        </p:nvSpPr>
        <p:spPr>
          <a:xfrm>
            <a:off x="457200" y="43301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50" name="Google Shape;50;p10"/>
          <p:cNvSpPr txBox="1">
            <a:spLocks noGrp="1"/>
          </p:cNvSpPr>
          <p:nvPr>
            <p:ph type="sldNum" idx="12"/>
          </p:nvPr>
        </p:nvSpPr>
        <p:spPr>
          <a:xfrm>
            <a:off x="4297650" y="4752131"/>
            <a:ext cx="548700" cy="3153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26767770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13919096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 Veil">
  <p:cSld name="Blank - Veil">
    <p:spTree>
      <p:nvGrpSpPr>
        <p:cNvPr id="1" name="Shape 53"/>
        <p:cNvGrpSpPr/>
        <p:nvPr/>
      </p:nvGrpSpPr>
      <p:grpSpPr>
        <a:xfrm>
          <a:off x="0" y="0"/>
          <a:ext cx="0" cy="0"/>
          <a:chOff x="0" y="0"/>
          <a:chExt cx="0" cy="0"/>
        </a:xfrm>
      </p:grpSpPr>
      <p:sp>
        <p:nvSpPr>
          <p:cNvPr id="54" name="Google Shape;54;p12"/>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5" name="Google Shape;55;p12"/>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82252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5100">
                <a:solidFill>
                  <a:schemeClr val="lt1"/>
                </a:solidFill>
              </a:defRPr>
            </a:lvl1pPr>
            <a:lvl2pPr lvl="1" algn="ctr" rtl="0">
              <a:lnSpc>
                <a:spcPct val="80000"/>
              </a:lnSpc>
              <a:spcBef>
                <a:spcPts val="0"/>
              </a:spcBef>
              <a:spcAft>
                <a:spcPts val="0"/>
              </a:spcAft>
              <a:buClr>
                <a:schemeClr val="lt1"/>
              </a:buClr>
              <a:buSzPts val="6000"/>
              <a:buNone/>
              <a:defRPr sz="5100">
                <a:solidFill>
                  <a:schemeClr val="lt1"/>
                </a:solidFill>
              </a:defRPr>
            </a:lvl2pPr>
            <a:lvl3pPr lvl="2" algn="ctr" rtl="0">
              <a:lnSpc>
                <a:spcPct val="80000"/>
              </a:lnSpc>
              <a:spcBef>
                <a:spcPts val="0"/>
              </a:spcBef>
              <a:spcAft>
                <a:spcPts val="0"/>
              </a:spcAft>
              <a:buClr>
                <a:schemeClr val="lt1"/>
              </a:buClr>
              <a:buSzPts val="6000"/>
              <a:buNone/>
              <a:defRPr sz="5100">
                <a:solidFill>
                  <a:schemeClr val="lt1"/>
                </a:solidFill>
              </a:defRPr>
            </a:lvl3pPr>
            <a:lvl4pPr lvl="3" algn="ctr" rtl="0">
              <a:lnSpc>
                <a:spcPct val="80000"/>
              </a:lnSpc>
              <a:spcBef>
                <a:spcPts val="0"/>
              </a:spcBef>
              <a:spcAft>
                <a:spcPts val="0"/>
              </a:spcAft>
              <a:buClr>
                <a:schemeClr val="lt1"/>
              </a:buClr>
              <a:buSzPts val="6000"/>
              <a:buNone/>
              <a:defRPr sz="5100">
                <a:solidFill>
                  <a:schemeClr val="lt1"/>
                </a:solidFill>
              </a:defRPr>
            </a:lvl4pPr>
            <a:lvl5pPr lvl="4" algn="ctr" rtl="0">
              <a:lnSpc>
                <a:spcPct val="80000"/>
              </a:lnSpc>
              <a:spcBef>
                <a:spcPts val="0"/>
              </a:spcBef>
              <a:spcAft>
                <a:spcPts val="0"/>
              </a:spcAft>
              <a:buClr>
                <a:schemeClr val="lt1"/>
              </a:buClr>
              <a:buSzPts val="6000"/>
              <a:buNone/>
              <a:defRPr sz="5100">
                <a:solidFill>
                  <a:schemeClr val="lt1"/>
                </a:solidFill>
              </a:defRPr>
            </a:lvl5pPr>
            <a:lvl6pPr lvl="5" algn="ctr" rtl="0">
              <a:lnSpc>
                <a:spcPct val="80000"/>
              </a:lnSpc>
              <a:spcBef>
                <a:spcPts val="0"/>
              </a:spcBef>
              <a:spcAft>
                <a:spcPts val="0"/>
              </a:spcAft>
              <a:buClr>
                <a:schemeClr val="lt1"/>
              </a:buClr>
              <a:buSzPts val="6000"/>
              <a:buNone/>
              <a:defRPr sz="5100">
                <a:solidFill>
                  <a:schemeClr val="lt1"/>
                </a:solidFill>
              </a:defRPr>
            </a:lvl6pPr>
            <a:lvl7pPr lvl="6" algn="ctr" rtl="0">
              <a:lnSpc>
                <a:spcPct val="80000"/>
              </a:lnSpc>
              <a:spcBef>
                <a:spcPts val="0"/>
              </a:spcBef>
              <a:spcAft>
                <a:spcPts val="0"/>
              </a:spcAft>
              <a:buClr>
                <a:schemeClr val="lt1"/>
              </a:buClr>
              <a:buSzPts val="6000"/>
              <a:buNone/>
              <a:defRPr sz="5100">
                <a:solidFill>
                  <a:schemeClr val="lt1"/>
                </a:solidFill>
              </a:defRPr>
            </a:lvl7pPr>
            <a:lvl8pPr lvl="7" algn="ctr" rtl="0">
              <a:lnSpc>
                <a:spcPct val="80000"/>
              </a:lnSpc>
              <a:spcBef>
                <a:spcPts val="0"/>
              </a:spcBef>
              <a:spcAft>
                <a:spcPts val="0"/>
              </a:spcAft>
              <a:buClr>
                <a:schemeClr val="lt1"/>
              </a:buClr>
              <a:buSzPts val="6000"/>
              <a:buNone/>
              <a:defRPr sz="5100">
                <a:solidFill>
                  <a:schemeClr val="lt1"/>
                </a:solidFill>
              </a:defRPr>
            </a:lvl8pPr>
            <a:lvl9pPr lvl="8" algn="ctr" rtl="0">
              <a:lnSpc>
                <a:spcPct val="80000"/>
              </a:lnSpc>
              <a:spcBef>
                <a:spcPts val="0"/>
              </a:spcBef>
              <a:spcAft>
                <a:spcPts val="0"/>
              </a:spcAft>
              <a:buClr>
                <a:schemeClr val="lt1"/>
              </a:buClr>
              <a:buSzPts val="6000"/>
              <a:buNone/>
              <a:defRPr sz="51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1385128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lank - Half Veil">
  <p:cSld name="Blank - Half Veil">
    <p:spTree>
      <p:nvGrpSpPr>
        <p:cNvPr id="1" name="Shape 56"/>
        <p:cNvGrpSpPr/>
        <p:nvPr/>
      </p:nvGrpSpPr>
      <p:grpSpPr>
        <a:xfrm>
          <a:off x="0" y="0"/>
          <a:ext cx="0" cy="0"/>
          <a:chOff x="0" y="0"/>
          <a:chExt cx="0" cy="0"/>
        </a:xfrm>
      </p:grpSpPr>
      <p:sp>
        <p:nvSpPr>
          <p:cNvPr id="57" name="Google Shape;57;p13"/>
          <p:cNvSpPr/>
          <p:nvPr/>
        </p:nvSpPr>
        <p:spPr>
          <a:xfrm>
            <a:off x="4572000" y="0"/>
            <a:ext cx="4572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8" name="Google Shape;58;p13"/>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8277400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0" name="Google Shape;10;p2"/>
          <p:cNvSpPr/>
          <p:nvPr/>
        </p:nvSpPr>
        <p:spPr>
          <a:xfrm rot="5400000">
            <a:off x="254825" y="626250"/>
            <a:ext cx="3366900" cy="38910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11" name="Google Shape;11;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1826883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100000">
              <a:schemeClr val="accent2"/>
            </a:gs>
          </a:gsLst>
          <a:lin ang="18900044" scaled="0"/>
        </a:gradFill>
        <a:effectLst/>
      </p:bgPr>
    </p:bg>
    <p:spTree>
      <p:nvGrpSpPr>
        <p:cNvPr id="1" name="Shape 13"/>
        <p:cNvGrpSpPr/>
        <p:nvPr/>
      </p:nvGrpSpPr>
      <p:grpSpPr>
        <a:xfrm>
          <a:off x="0" y="0"/>
          <a:ext cx="0" cy="0"/>
          <a:chOff x="0" y="0"/>
          <a:chExt cx="0" cy="0"/>
        </a:xfrm>
      </p:grpSpPr>
      <p:sp>
        <p:nvSpPr>
          <p:cNvPr id="14" name="Google Shape;14;p3"/>
          <p:cNvSpPr/>
          <p:nvPr/>
        </p:nvSpPr>
        <p:spPr>
          <a:xfrm rot="5400000">
            <a:off x="260250" y="1428700"/>
            <a:ext cx="1750800" cy="22860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15" name="Google Shape;15;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lvl1pPr lvl="0" rtl="0">
              <a:spcBef>
                <a:spcPts val="0"/>
              </a:spcBef>
              <a:spcAft>
                <a:spcPts val="0"/>
              </a:spcAft>
              <a:buClr>
                <a:schemeClr val="accent5"/>
              </a:buClr>
              <a:buSzPts val="4400"/>
              <a:buNone/>
              <a:defRPr sz="4400">
                <a:solidFill>
                  <a:schemeClr val="accent5"/>
                </a:solidFill>
              </a:defRPr>
            </a:lvl1pPr>
            <a:lvl2pPr lvl="1" rtl="0">
              <a:spcBef>
                <a:spcPts val="0"/>
              </a:spcBef>
              <a:spcAft>
                <a:spcPts val="0"/>
              </a:spcAft>
              <a:buClr>
                <a:schemeClr val="accent5"/>
              </a:buClr>
              <a:buSzPts val="4400"/>
              <a:buNone/>
              <a:defRPr sz="4400">
                <a:solidFill>
                  <a:schemeClr val="accent5"/>
                </a:solidFill>
              </a:defRPr>
            </a:lvl2pPr>
            <a:lvl3pPr lvl="2" rtl="0">
              <a:spcBef>
                <a:spcPts val="0"/>
              </a:spcBef>
              <a:spcAft>
                <a:spcPts val="0"/>
              </a:spcAft>
              <a:buClr>
                <a:schemeClr val="accent5"/>
              </a:buClr>
              <a:buSzPts val="4400"/>
              <a:buNone/>
              <a:defRPr sz="4400">
                <a:solidFill>
                  <a:schemeClr val="accent5"/>
                </a:solidFill>
              </a:defRPr>
            </a:lvl3pPr>
            <a:lvl4pPr lvl="3" rtl="0">
              <a:spcBef>
                <a:spcPts val="0"/>
              </a:spcBef>
              <a:spcAft>
                <a:spcPts val="0"/>
              </a:spcAft>
              <a:buClr>
                <a:schemeClr val="accent5"/>
              </a:buClr>
              <a:buSzPts val="4400"/>
              <a:buNone/>
              <a:defRPr sz="4400">
                <a:solidFill>
                  <a:schemeClr val="accent5"/>
                </a:solidFill>
              </a:defRPr>
            </a:lvl4pPr>
            <a:lvl5pPr lvl="4" rtl="0">
              <a:spcBef>
                <a:spcPts val="0"/>
              </a:spcBef>
              <a:spcAft>
                <a:spcPts val="0"/>
              </a:spcAft>
              <a:buClr>
                <a:schemeClr val="accent5"/>
              </a:buClr>
              <a:buSzPts val="4400"/>
              <a:buNone/>
              <a:defRPr sz="4400">
                <a:solidFill>
                  <a:schemeClr val="accent5"/>
                </a:solidFill>
              </a:defRPr>
            </a:lvl5pPr>
            <a:lvl6pPr lvl="5" rtl="0">
              <a:spcBef>
                <a:spcPts val="0"/>
              </a:spcBef>
              <a:spcAft>
                <a:spcPts val="0"/>
              </a:spcAft>
              <a:buClr>
                <a:schemeClr val="accent5"/>
              </a:buClr>
              <a:buSzPts val="4400"/>
              <a:buNone/>
              <a:defRPr sz="4400">
                <a:solidFill>
                  <a:schemeClr val="accent5"/>
                </a:solidFill>
              </a:defRPr>
            </a:lvl6pPr>
            <a:lvl7pPr lvl="6" rtl="0">
              <a:spcBef>
                <a:spcPts val="0"/>
              </a:spcBef>
              <a:spcAft>
                <a:spcPts val="0"/>
              </a:spcAft>
              <a:buClr>
                <a:schemeClr val="accent5"/>
              </a:buClr>
              <a:buSzPts val="4400"/>
              <a:buNone/>
              <a:defRPr sz="4400">
                <a:solidFill>
                  <a:schemeClr val="accent5"/>
                </a:solidFill>
              </a:defRPr>
            </a:lvl7pPr>
            <a:lvl8pPr lvl="7" rtl="0">
              <a:spcBef>
                <a:spcPts val="0"/>
              </a:spcBef>
              <a:spcAft>
                <a:spcPts val="0"/>
              </a:spcAft>
              <a:buClr>
                <a:schemeClr val="accent5"/>
              </a:buClr>
              <a:buSzPts val="4400"/>
              <a:buNone/>
              <a:defRPr sz="4400">
                <a:solidFill>
                  <a:schemeClr val="accent5"/>
                </a:solidFill>
              </a:defRPr>
            </a:lvl8pPr>
            <a:lvl9pPr lvl="8" rtl="0">
              <a:spcBef>
                <a:spcPts val="0"/>
              </a:spcBef>
              <a:spcAft>
                <a:spcPts val="0"/>
              </a:spcAft>
              <a:buClr>
                <a:schemeClr val="accent5"/>
              </a:buClr>
              <a:buSzPts val="4400"/>
              <a:buNone/>
              <a:defRPr sz="4400">
                <a:solidFill>
                  <a:schemeClr val="accent5"/>
                </a:solidFill>
              </a:defRPr>
            </a:lvl9pPr>
          </a:lstStyle>
          <a:p>
            <a:endParaRPr/>
          </a:p>
        </p:txBody>
      </p:sp>
      <p:sp>
        <p:nvSpPr>
          <p:cNvPr id="17" name="Google Shape;17;p3"/>
          <p:cNvSpPr txBox="1">
            <a:spLocks noGrp="1"/>
          </p:cNvSpPr>
          <p:nvPr>
            <p:ph type="subTitle" idx="1"/>
          </p:nvPr>
        </p:nvSpPr>
        <p:spPr>
          <a:xfrm>
            <a:off x="2475275" y="2769050"/>
            <a:ext cx="5813400" cy="37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Tree>
    <p:extLst>
      <p:ext uri="{BB962C8B-B14F-4D97-AF65-F5344CB8AC3E}">
        <p14:creationId xmlns:p14="http://schemas.microsoft.com/office/powerpoint/2010/main" val="5767968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91600" y="394860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 name="Google Shape;20;p4"/>
          <p:cNvSpPr/>
          <p:nvPr/>
        </p:nvSpPr>
        <p:spPr>
          <a:xfrm rot="10800000">
            <a:off x="4091600" y="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400" lvl="1"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600" lvl="2"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800" lvl="3"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6000" lvl="4"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200" lvl="5"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400" lvl="6"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600" lvl="7"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800" lvl="8" indent="-41910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23" name="Google Shape;23;p4"/>
          <p:cNvSpPr txBox="1"/>
          <p:nvPr/>
        </p:nvSpPr>
        <p:spPr>
          <a:xfrm>
            <a:off x="3593400" y="405206"/>
            <a:ext cx="1957200" cy="6537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en" sz="9600" kern="0">
                <a:solidFill>
                  <a:srgbClr val="1AB6D1"/>
                </a:solidFill>
                <a:cs typeface="Arial"/>
                <a:sym typeface="Arial"/>
              </a:rPr>
              <a:t>“</a:t>
            </a:r>
            <a:endParaRPr sz="9600" kern="0">
              <a:solidFill>
                <a:srgbClr val="1AB6D1"/>
              </a:solidFill>
              <a:cs typeface="Arial"/>
              <a:sym typeface="Arial"/>
            </a:endParaRPr>
          </a:p>
        </p:txBody>
      </p:sp>
      <p:sp>
        <p:nvSpPr>
          <p:cNvPr id="24" name="Google Shape;24;p4"/>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
        <p:nvSpPr>
          <p:cNvPr id="25" name="Google Shape;25;p4"/>
          <p:cNvSpPr txBox="1"/>
          <p:nvPr/>
        </p:nvSpPr>
        <p:spPr>
          <a:xfrm>
            <a:off x="3593400" y="3900356"/>
            <a:ext cx="1957200" cy="6537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en" sz="9600" kern="0">
                <a:solidFill>
                  <a:srgbClr val="1AB6D1"/>
                </a:solidFill>
                <a:cs typeface="Arial"/>
                <a:sym typeface="Arial"/>
              </a:rPr>
              <a:t>”</a:t>
            </a:r>
            <a:endParaRPr sz="9600" kern="0">
              <a:solidFill>
                <a:srgbClr val="1AB6D1"/>
              </a:solidFill>
              <a:cs typeface="Arial"/>
              <a:sym typeface="Arial"/>
            </a:endParaRPr>
          </a:p>
        </p:txBody>
      </p:sp>
    </p:spTree>
    <p:extLst>
      <p:ext uri="{BB962C8B-B14F-4D97-AF65-F5344CB8AC3E}">
        <p14:creationId xmlns:p14="http://schemas.microsoft.com/office/powerpoint/2010/main" val="36939934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7" name="Google Shape;27;p5"/>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28" name="Google Shape;28;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044475" y="1468375"/>
            <a:ext cx="7207500" cy="2757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1" name="Google Shape;31;p5"/>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12659158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3" name="Google Shape;33;p6"/>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34" name="Google Shape;34;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5" name="Google Shape;35;p6"/>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044350"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4884415"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26653063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
        <p:cNvGrpSpPr/>
        <p:nvPr/>
      </p:nvGrpSpPr>
      <p:grpSpPr>
        <a:xfrm>
          <a:off x="0" y="0"/>
          <a:ext cx="0" cy="0"/>
          <a:chOff x="0" y="0"/>
          <a:chExt cx="0" cy="0"/>
        </a:xfrm>
      </p:grpSpPr>
      <p:sp>
        <p:nvSpPr>
          <p:cNvPr id="40" name="Google Shape;40;p7"/>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41" name="Google Shape;41;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2" name="Google Shape;42;p7"/>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1044446" y="1468375"/>
            <a:ext cx="2245200" cy="3009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body" idx="2"/>
          </p:nvPr>
        </p:nvSpPr>
        <p:spPr>
          <a:xfrm>
            <a:off x="3525597" y="1468375"/>
            <a:ext cx="2245200" cy="3009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5" name="Google Shape;45;p7"/>
          <p:cNvSpPr txBox="1">
            <a:spLocks noGrp="1"/>
          </p:cNvSpPr>
          <p:nvPr>
            <p:ph type="body" idx="3"/>
          </p:nvPr>
        </p:nvSpPr>
        <p:spPr>
          <a:xfrm>
            <a:off x="6006748" y="1468375"/>
            <a:ext cx="2245200" cy="3009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6" name="Google Shape;46;p7"/>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15495975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49" name="Google Shape;49;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8"/>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1" name="Google Shape;51;p8"/>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20205126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9"/>
          <p:cNvSpPr/>
          <p:nvPr/>
        </p:nvSpPr>
        <p:spPr>
          <a:xfrm>
            <a:off x="4255350" y="418265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54" name="Google Shape;54;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5" name="Google Shape;55;p9"/>
          <p:cNvSpPr txBox="1">
            <a:spLocks noGrp="1"/>
          </p:cNvSpPr>
          <p:nvPr>
            <p:ph type="body" idx="1"/>
          </p:nvPr>
        </p:nvSpPr>
        <p:spPr>
          <a:xfrm>
            <a:off x="855300" y="3872900"/>
            <a:ext cx="7433400" cy="2823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600"/>
              <a:buNone/>
              <a:defRPr sz="1600"/>
            </a:lvl1pPr>
          </a:lstStyle>
          <a:p>
            <a:endParaRPr/>
          </a:p>
        </p:txBody>
      </p:sp>
      <p:sp>
        <p:nvSpPr>
          <p:cNvPr id="56" name="Google Shape;56;p9"/>
          <p:cNvSpPr txBox="1">
            <a:spLocks noGrp="1"/>
          </p:cNvSpPr>
          <p:nvPr>
            <p:ph type="sldNum" idx="12"/>
          </p:nvPr>
        </p:nvSpPr>
        <p:spPr>
          <a:xfrm>
            <a:off x="4255350" y="4717625"/>
            <a:ext cx="6333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8777486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ank - Light background" type="blank">
  <p:cSld name="Blank - Light background">
    <p:spTree>
      <p:nvGrpSpPr>
        <p:cNvPr id="1" name="Shape 57"/>
        <p:cNvGrpSpPr/>
        <p:nvPr/>
      </p:nvGrpSpPr>
      <p:grpSpPr>
        <a:xfrm>
          <a:off x="0" y="0"/>
          <a:ext cx="0" cy="0"/>
          <a:chOff x="0" y="0"/>
          <a:chExt cx="0" cy="0"/>
        </a:xfrm>
      </p:grpSpPr>
      <p:sp>
        <p:nvSpPr>
          <p:cNvPr id="58" name="Google Shape;58;p10"/>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59" name="Google Shape;59;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 name="Google Shape;60;p10"/>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121397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100"/>
            </a:lvl1pPr>
            <a:lvl2pPr lvl="1" algn="ctr" rtl="0">
              <a:spcBef>
                <a:spcPts val="0"/>
              </a:spcBef>
              <a:spcAft>
                <a:spcPts val="0"/>
              </a:spcAft>
              <a:buSzPts val="4800"/>
              <a:buNone/>
              <a:defRPr sz="4100"/>
            </a:lvl2pPr>
            <a:lvl3pPr lvl="2" algn="ctr" rtl="0">
              <a:spcBef>
                <a:spcPts val="0"/>
              </a:spcBef>
              <a:spcAft>
                <a:spcPts val="0"/>
              </a:spcAft>
              <a:buSzPts val="4800"/>
              <a:buNone/>
              <a:defRPr sz="4100"/>
            </a:lvl3pPr>
            <a:lvl4pPr lvl="3" algn="ctr" rtl="0">
              <a:spcBef>
                <a:spcPts val="0"/>
              </a:spcBef>
              <a:spcAft>
                <a:spcPts val="0"/>
              </a:spcAft>
              <a:buSzPts val="4800"/>
              <a:buNone/>
              <a:defRPr sz="4100"/>
            </a:lvl4pPr>
            <a:lvl5pPr lvl="4" algn="ctr" rtl="0">
              <a:spcBef>
                <a:spcPts val="0"/>
              </a:spcBef>
              <a:spcAft>
                <a:spcPts val="0"/>
              </a:spcAft>
              <a:buSzPts val="4800"/>
              <a:buNone/>
              <a:defRPr sz="4100"/>
            </a:lvl5pPr>
            <a:lvl6pPr lvl="5" algn="ctr" rtl="0">
              <a:spcBef>
                <a:spcPts val="0"/>
              </a:spcBef>
              <a:spcAft>
                <a:spcPts val="0"/>
              </a:spcAft>
              <a:buSzPts val="4800"/>
              <a:buNone/>
              <a:defRPr sz="4100"/>
            </a:lvl6pPr>
            <a:lvl7pPr lvl="6" algn="ctr" rtl="0">
              <a:spcBef>
                <a:spcPts val="0"/>
              </a:spcBef>
              <a:spcAft>
                <a:spcPts val="0"/>
              </a:spcAft>
              <a:buSzPts val="4800"/>
              <a:buNone/>
              <a:defRPr sz="4100"/>
            </a:lvl7pPr>
            <a:lvl8pPr lvl="7" algn="ctr" rtl="0">
              <a:spcBef>
                <a:spcPts val="0"/>
              </a:spcBef>
              <a:spcAft>
                <a:spcPts val="0"/>
              </a:spcAft>
              <a:buSzPts val="4800"/>
              <a:buNone/>
              <a:defRPr sz="4100"/>
            </a:lvl8pPr>
            <a:lvl9pPr lvl="8" algn="ctr" rtl="0">
              <a:spcBef>
                <a:spcPts val="0"/>
              </a:spcBef>
              <a:spcAft>
                <a:spcPts val="0"/>
              </a:spcAft>
              <a:buSzPts val="4800"/>
              <a:buNone/>
              <a:defRPr sz="41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1700">
                <a:solidFill>
                  <a:schemeClr val="dk2"/>
                </a:solidFill>
              </a:defRPr>
            </a:lvl1pPr>
            <a:lvl2pPr lvl="1" algn="ctr" rtl="0">
              <a:spcBef>
                <a:spcPts val="0"/>
              </a:spcBef>
              <a:spcAft>
                <a:spcPts val="0"/>
              </a:spcAft>
              <a:buClr>
                <a:schemeClr val="dk2"/>
              </a:buClr>
              <a:buSzPts val="2000"/>
              <a:buNone/>
              <a:defRPr sz="1700">
                <a:solidFill>
                  <a:schemeClr val="dk2"/>
                </a:solidFill>
              </a:defRPr>
            </a:lvl2pPr>
            <a:lvl3pPr lvl="2" algn="ctr" rtl="0">
              <a:spcBef>
                <a:spcPts val="0"/>
              </a:spcBef>
              <a:spcAft>
                <a:spcPts val="0"/>
              </a:spcAft>
              <a:buClr>
                <a:schemeClr val="dk2"/>
              </a:buClr>
              <a:buSzPts val="2000"/>
              <a:buNone/>
              <a:defRPr sz="1700">
                <a:solidFill>
                  <a:schemeClr val="dk2"/>
                </a:solidFill>
              </a:defRPr>
            </a:lvl3pPr>
            <a:lvl4pPr lvl="3" algn="ctr" rtl="0">
              <a:spcBef>
                <a:spcPts val="0"/>
              </a:spcBef>
              <a:spcAft>
                <a:spcPts val="0"/>
              </a:spcAft>
              <a:buClr>
                <a:schemeClr val="dk2"/>
              </a:buClr>
              <a:buSzPts val="2000"/>
              <a:buNone/>
              <a:defRPr sz="1700">
                <a:solidFill>
                  <a:schemeClr val="dk2"/>
                </a:solidFill>
              </a:defRPr>
            </a:lvl4pPr>
            <a:lvl5pPr lvl="4" algn="ctr" rtl="0">
              <a:spcBef>
                <a:spcPts val="0"/>
              </a:spcBef>
              <a:spcAft>
                <a:spcPts val="0"/>
              </a:spcAft>
              <a:buClr>
                <a:schemeClr val="dk2"/>
              </a:buClr>
              <a:buSzPts val="2000"/>
              <a:buNone/>
              <a:defRPr sz="1700">
                <a:solidFill>
                  <a:schemeClr val="dk2"/>
                </a:solidFill>
              </a:defRPr>
            </a:lvl5pPr>
            <a:lvl6pPr lvl="5" algn="ctr" rtl="0">
              <a:spcBef>
                <a:spcPts val="0"/>
              </a:spcBef>
              <a:spcAft>
                <a:spcPts val="0"/>
              </a:spcAft>
              <a:buClr>
                <a:schemeClr val="dk2"/>
              </a:buClr>
              <a:buSzPts val="2000"/>
              <a:buNone/>
              <a:defRPr sz="1700">
                <a:solidFill>
                  <a:schemeClr val="dk2"/>
                </a:solidFill>
              </a:defRPr>
            </a:lvl6pPr>
            <a:lvl7pPr lvl="6" algn="ctr" rtl="0">
              <a:spcBef>
                <a:spcPts val="0"/>
              </a:spcBef>
              <a:spcAft>
                <a:spcPts val="0"/>
              </a:spcAft>
              <a:buClr>
                <a:schemeClr val="dk2"/>
              </a:buClr>
              <a:buSzPts val="2000"/>
              <a:buNone/>
              <a:defRPr sz="1700">
                <a:solidFill>
                  <a:schemeClr val="dk2"/>
                </a:solidFill>
              </a:defRPr>
            </a:lvl7pPr>
            <a:lvl8pPr lvl="7" algn="ctr" rtl="0">
              <a:spcBef>
                <a:spcPts val="0"/>
              </a:spcBef>
              <a:spcAft>
                <a:spcPts val="0"/>
              </a:spcAft>
              <a:buClr>
                <a:schemeClr val="dk2"/>
              </a:buClr>
              <a:buSzPts val="2000"/>
              <a:buNone/>
              <a:defRPr sz="1700">
                <a:solidFill>
                  <a:schemeClr val="dk2"/>
                </a:solidFill>
              </a:defRPr>
            </a:lvl8pPr>
            <a:lvl9pPr lvl="8" algn="ctr" rtl="0">
              <a:spcBef>
                <a:spcPts val="0"/>
              </a:spcBef>
              <a:spcAft>
                <a:spcPts val="0"/>
              </a:spcAft>
              <a:buClr>
                <a:schemeClr val="dk2"/>
              </a:buClr>
              <a:buSzPts val="2000"/>
              <a:buNone/>
              <a:defRPr sz="1700">
                <a:solidFill>
                  <a:schemeClr val="dk2"/>
                </a:solidFill>
              </a:defRPr>
            </a:lvl9pPr>
          </a:lstStyle>
          <a:p>
            <a:endParaRPr/>
          </a:p>
        </p:txBody>
      </p:sp>
      <p:grpSp>
        <p:nvGrpSpPr>
          <p:cNvPr id="112" name="Google Shape;112;p3"/>
          <p:cNvGrpSpPr/>
          <p:nvPr/>
        </p:nvGrpSpPr>
        <p:grpSpPr>
          <a:xfrm>
            <a:off x="-83912"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42386747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2" name="Google Shape;62;p11"/>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63" name="Google Shape;63;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574439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7675497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2595379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13800949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9642661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36361625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33237736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9488884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40599615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with pattern">
  <p:cSld name="Blank with pattern">
    <p:spTree>
      <p:nvGrpSpPr>
        <p:cNvPr id="1"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41435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2"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1" y="1253925"/>
            <a:ext cx="5039700" cy="2675100"/>
          </a:xfrm>
          <a:prstGeom prst="rect">
            <a:avLst/>
          </a:prstGeom>
        </p:spPr>
        <p:txBody>
          <a:bodyPr spcFirstLastPara="1" wrap="square" lIns="0" tIns="0" rIns="0" bIns="0" anchor="t" anchorCtr="0">
            <a:noAutofit/>
          </a:bodyPr>
          <a:lstStyle>
            <a:lvl1pPr marL="389626" lvl="0"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1pPr>
            <a:lvl2pPr marL="779252" lvl="1"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2pPr>
            <a:lvl3pPr marL="1168878" lvl="2"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3pPr>
            <a:lvl4pPr marL="1558503" lvl="3"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4pPr>
            <a:lvl5pPr marL="1948129" lvl="4"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5pPr>
            <a:lvl6pPr marL="2337755" lvl="5"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6pPr>
            <a:lvl7pPr marL="2727381" lvl="6"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7pPr>
            <a:lvl8pPr marL="3117007" lvl="7"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8pPr>
            <a:lvl9pPr marL="3506633" lvl="8" indent="-389626" algn="ctr" rtl="0">
              <a:lnSpc>
                <a:spcPct val="105000"/>
              </a:lnSpc>
              <a:spcBef>
                <a:spcPts val="0"/>
              </a:spcBef>
              <a:spcAft>
                <a:spcPts val="0"/>
              </a:spcAft>
              <a:buSzPts val="3600"/>
              <a:buFont typeface="Amatic SC"/>
              <a:buChar char="✗"/>
              <a:defRPr sz="31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6423390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Blank with big pattern">
  <p:cSld name="Blank with big pattern">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Short Stack"/>
              <a:ea typeface="Short Stack"/>
              <a:cs typeface="Short Stack"/>
              <a:sym typeface="Short Stack"/>
            </a:endParaRPr>
          </a:p>
        </p:txBody>
      </p:sp>
    </p:spTree>
    <p:extLst>
      <p:ext uri="{BB962C8B-B14F-4D97-AF65-F5344CB8AC3E}">
        <p14:creationId xmlns:p14="http://schemas.microsoft.com/office/powerpoint/2010/main" val="39336321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7020209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extLst>
      <p:ext uri="{BB962C8B-B14F-4D97-AF65-F5344CB8AC3E}">
        <p14:creationId xmlns:p14="http://schemas.microsoft.com/office/powerpoint/2010/main" val="30465902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b="1" kern="0">
                <a:solidFill>
                  <a:srgbClr val="FFFFFF"/>
                </a:solidFill>
                <a:cs typeface="Arial"/>
                <a:sym typeface="Arial"/>
              </a:rPr>
              <a:t>“</a:t>
            </a:r>
            <a:endParaRPr sz="9600" b="1" kern="0">
              <a:solidFill>
                <a:srgbClr val="FFFFFF"/>
              </a:solidFill>
              <a:cs typeface="Arial"/>
              <a:sym typeface="Aria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3288449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17004816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40398330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17680598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1415207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3459999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079510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1"/>
        <p:cNvGrpSpPr/>
        <p:nvPr/>
      </p:nvGrpSpPr>
      <p:grpSpPr>
        <a:xfrm>
          <a:off x="0" y="0"/>
          <a:ext cx="0" cy="0"/>
          <a:chOff x="0" y="0"/>
          <a:chExt cx="0" cy="0"/>
        </a:xfrm>
      </p:grpSpPr>
      <p:grpSp>
        <p:nvGrpSpPr>
          <p:cNvPr id="242" name="Google Shape;242;p5"/>
          <p:cNvGrpSpPr/>
          <p:nvPr/>
        </p:nvGrpSpPr>
        <p:grpSpPr>
          <a:xfrm>
            <a:off x="-45602"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389626" lvl="0" indent="-292219" rtl="0">
              <a:spcBef>
                <a:spcPts val="511"/>
              </a:spcBef>
              <a:spcAft>
                <a:spcPts val="0"/>
              </a:spcAft>
              <a:buSzPts val="1800"/>
              <a:buChar char="✘"/>
              <a:defRPr/>
            </a:lvl1pPr>
            <a:lvl2pPr marL="779252" lvl="1" indent="-292219" rtl="0">
              <a:spcBef>
                <a:spcPts val="0"/>
              </a:spcBef>
              <a:spcAft>
                <a:spcPts val="0"/>
              </a:spcAft>
              <a:buSzPts val="1800"/>
              <a:buChar char="✗"/>
              <a:defRPr/>
            </a:lvl2pPr>
            <a:lvl3pPr marL="1168878" lvl="2" indent="-292219" rtl="0">
              <a:spcBef>
                <a:spcPts val="0"/>
              </a:spcBef>
              <a:spcAft>
                <a:spcPts val="0"/>
              </a:spcAft>
              <a:buSzPts val="1800"/>
              <a:buChar char="✗"/>
              <a:defRPr/>
            </a:lvl3pPr>
            <a:lvl4pPr marL="1558503" lvl="3" indent="-292219" rtl="0">
              <a:spcBef>
                <a:spcPts val="0"/>
              </a:spcBef>
              <a:spcAft>
                <a:spcPts val="0"/>
              </a:spcAft>
              <a:buSzPts val="1800"/>
              <a:buChar char="✗"/>
              <a:defRPr/>
            </a:lvl4pPr>
            <a:lvl5pPr marL="1948129" lvl="4" indent="-324688" rtl="0">
              <a:spcBef>
                <a:spcPts val="0"/>
              </a:spcBef>
              <a:spcAft>
                <a:spcPts val="0"/>
              </a:spcAft>
              <a:buSzPts val="2400"/>
              <a:buChar char="✗"/>
              <a:defRPr/>
            </a:lvl5pPr>
            <a:lvl6pPr marL="2337755" lvl="5" indent="-324688" rtl="0">
              <a:spcBef>
                <a:spcPts val="0"/>
              </a:spcBef>
              <a:spcAft>
                <a:spcPts val="0"/>
              </a:spcAft>
              <a:buSzPts val="2400"/>
              <a:buChar char="✗"/>
              <a:defRPr/>
            </a:lvl6pPr>
            <a:lvl7pPr marL="2727381" lvl="6" indent="-324688" rtl="0">
              <a:spcBef>
                <a:spcPts val="0"/>
              </a:spcBef>
              <a:spcAft>
                <a:spcPts val="0"/>
              </a:spcAft>
              <a:buSzPts val="2400"/>
              <a:buChar char="✗"/>
              <a:defRPr/>
            </a:lvl7pPr>
            <a:lvl8pPr marL="3117007" lvl="7" indent="-324688" rtl="0">
              <a:spcBef>
                <a:spcPts val="0"/>
              </a:spcBef>
              <a:spcAft>
                <a:spcPts val="0"/>
              </a:spcAft>
              <a:buSzPts val="2400"/>
              <a:buChar char="✗"/>
              <a:defRPr/>
            </a:lvl8pPr>
            <a:lvl9pPr marL="3506633" lvl="8" indent="-324688"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1582970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1398809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32409259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3946350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2504939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 name="Google Shape;11;p2"/>
          <p:cNvSpPr txBox="1">
            <a:spLocks noGrp="1"/>
          </p:cNvSpPr>
          <p:nvPr>
            <p:ph type="ctrTitle"/>
          </p:nvPr>
        </p:nvSpPr>
        <p:spPr>
          <a:xfrm>
            <a:off x="819900" y="2366869"/>
            <a:ext cx="7047000" cy="11598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dk1"/>
              </a:buClr>
              <a:buSzPts val="5400"/>
              <a:buNone/>
              <a:defRPr sz="5400">
                <a:solidFill>
                  <a:schemeClr val="dk1"/>
                </a:solidFill>
                <a:highlight>
                  <a:schemeClr val="accent1"/>
                </a:highlight>
              </a:defRPr>
            </a:lvl1pPr>
            <a:lvl2pPr lvl="1">
              <a:lnSpc>
                <a:spcPct val="115000"/>
              </a:lnSpc>
              <a:spcBef>
                <a:spcPts val="0"/>
              </a:spcBef>
              <a:spcAft>
                <a:spcPts val="0"/>
              </a:spcAft>
              <a:buClr>
                <a:schemeClr val="dk1"/>
              </a:buClr>
              <a:buSzPts val="5400"/>
              <a:buNone/>
              <a:defRPr sz="5400">
                <a:solidFill>
                  <a:schemeClr val="dk1"/>
                </a:solidFill>
                <a:highlight>
                  <a:schemeClr val="accent1"/>
                </a:highlight>
              </a:defRPr>
            </a:lvl2pPr>
            <a:lvl3pPr lvl="2">
              <a:lnSpc>
                <a:spcPct val="115000"/>
              </a:lnSpc>
              <a:spcBef>
                <a:spcPts val="0"/>
              </a:spcBef>
              <a:spcAft>
                <a:spcPts val="0"/>
              </a:spcAft>
              <a:buClr>
                <a:schemeClr val="dk1"/>
              </a:buClr>
              <a:buSzPts val="5400"/>
              <a:buNone/>
              <a:defRPr sz="5400">
                <a:solidFill>
                  <a:schemeClr val="dk1"/>
                </a:solidFill>
                <a:highlight>
                  <a:schemeClr val="accent1"/>
                </a:highlight>
              </a:defRPr>
            </a:lvl3pPr>
            <a:lvl4pPr lvl="3">
              <a:lnSpc>
                <a:spcPct val="115000"/>
              </a:lnSpc>
              <a:spcBef>
                <a:spcPts val="0"/>
              </a:spcBef>
              <a:spcAft>
                <a:spcPts val="0"/>
              </a:spcAft>
              <a:buClr>
                <a:schemeClr val="dk1"/>
              </a:buClr>
              <a:buSzPts val="5400"/>
              <a:buNone/>
              <a:defRPr sz="5400">
                <a:solidFill>
                  <a:schemeClr val="dk1"/>
                </a:solidFill>
                <a:highlight>
                  <a:schemeClr val="accent1"/>
                </a:highlight>
              </a:defRPr>
            </a:lvl4pPr>
            <a:lvl5pPr lvl="4">
              <a:lnSpc>
                <a:spcPct val="115000"/>
              </a:lnSpc>
              <a:spcBef>
                <a:spcPts val="0"/>
              </a:spcBef>
              <a:spcAft>
                <a:spcPts val="0"/>
              </a:spcAft>
              <a:buClr>
                <a:schemeClr val="dk1"/>
              </a:buClr>
              <a:buSzPts val="5400"/>
              <a:buNone/>
              <a:defRPr sz="5400">
                <a:solidFill>
                  <a:schemeClr val="dk1"/>
                </a:solidFill>
                <a:highlight>
                  <a:schemeClr val="accent1"/>
                </a:highlight>
              </a:defRPr>
            </a:lvl5pPr>
            <a:lvl6pPr lvl="5">
              <a:lnSpc>
                <a:spcPct val="115000"/>
              </a:lnSpc>
              <a:spcBef>
                <a:spcPts val="0"/>
              </a:spcBef>
              <a:spcAft>
                <a:spcPts val="0"/>
              </a:spcAft>
              <a:buClr>
                <a:schemeClr val="dk1"/>
              </a:buClr>
              <a:buSzPts val="5400"/>
              <a:buNone/>
              <a:defRPr sz="5400">
                <a:solidFill>
                  <a:schemeClr val="dk1"/>
                </a:solidFill>
                <a:highlight>
                  <a:schemeClr val="accent1"/>
                </a:highlight>
              </a:defRPr>
            </a:lvl6pPr>
            <a:lvl7pPr lvl="6">
              <a:lnSpc>
                <a:spcPct val="115000"/>
              </a:lnSpc>
              <a:spcBef>
                <a:spcPts val="0"/>
              </a:spcBef>
              <a:spcAft>
                <a:spcPts val="0"/>
              </a:spcAft>
              <a:buClr>
                <a:schemeClr val="dk1"/>
              </a:buClr>
              <a:buSzPts val="5400"/>
              <a:buNone/>
              <a:defRPr sz="5400">
                <a:solidFill>
                  <a:schemeClr val="dk1"/>
                </a:solidFill>
                <a:highlight>
                  <a:schemeClr val="accent1"/>
                </a:highlight>
              </a:defRPr>
            </a:lvl7pPr>
            <a:lvl8pPr lvl="7">
              <a:lnSpc>
                <a:spcPct val="115000"/>
              </a:lnSpc>
              <a:spcBef>
                <a:spcPts val="0"/>
              </a:spcBef>
              <a:spcAft>
                <a:spcPts val="0"/>
              </a:spcAft>
              <a:buClr>
                <a:schemeClr val="dk1"/>
              </a:buClr>
              <a:buSzPts val="5400"/>
              <a:buNone/>
              <a:defRPr sz="5400">
                <a:solidFill>
                  <a:schemeClr val="dk1"/>
                </a:solidFill>
                <a:highlight>
                  <a:schemeClr val="accent1"/>
                </a:highlight>
              </a:defRPr>
            </a:lvl8pPr>
            <a:lvl9pPr lvl="8">
              <a:lnSpc>
                <a:spcPct val="115000"/>
              </a:lnSpc>
              <a:spcBef>
                <a:spcPts val="0"/>
              </a:spcBef>
              <a:spcAft>
                <a:spcPts val="0"/>
              </a:spcAft>
              <a:buClr>
                <a:schemeClr val="dk1"/>
              </a:buClr>
              <a:buSzPts val="5400"/>
              <a:buNone/>
              <a:defRPr sz="5400">
                <a:solidFill>
                  <a:schemeClr val="dk1"/>
                </a:solidFill>
                <a:highlight>
                  <a:schemeClr val="accent1"/>
                </a:highlight>
              </a:defRPr>
            </a:lvl9pPr>
          </a:lstStyle>
          <a:p>
            <a:endParaRPr/>
          </a:p>
        </p:txBody>
      </p:sp>
    </p:spTree>
    <p:extLst>
      <p:ext uri="{BB962C8B-B14F-4D97-AF65-F5344CB8AC3E}">
        <p14:creationId xmlns:p14="http://schemas.microsoft.com/office/powerpoint/2010/main" val="2833420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 name="Google Shape;14;p3"/>
          <p:cNvSpPr txBox="1">
            <a:spLocks noGrp="1"/>
          </p:cNvSpPr>
          <p:nvPr>
            <p:ph type="ctrTitle"/>
          </p:nvPr>
        </p:nvSpPr>
        <p:spPr>
          <a:xfrm>
            <a:off x="685800" y="2612044"/>
            <a:ext cx="5625000" cy="1159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4800"/>
              <a:buNone/>
              <a:defRPr sz="4800">
                <a:solidFill>
                  <a:schemeClr val="dk1"/>
                </a:solidFill>
                <a:highlight>
                  <a:schemeClr val="accent1"/>
                </a:highlight>
              </a:defRPr>
            </a:lvl1pPr>
            <a:lvl2pPr lvl="1" rtl="0">
              <a:lnSpc>
                <a:spcPct val="115000"/>
              </a:lnSpc>
              <a:spcBef>
                <a:spcPts val="0"/>
              </a:spcBef>
              <a:spcAft>
                <a:spcPts val="0"/>
              </a:spcAft>
              <a:buClr>
                <a:schemeClr val="dk1"/>
              </a:buClr>
              <a:buSzPts val="4800"/>
              <a:buNone/>
              <a:defRPr sz="4800">
                <a:solidFill>
                  <a:schemeClr val="dk1"/>
                </a:solidFill>
                <a:highlight>
                  <a:schemeClr val="accent1"/>
                </a:highlight>
              </a:defRPr>
            </a:lvl2pPr>
            <a:lvl3pPr lvl="2" rtl="0">
              <a:lnSpc>
                <a:spcPct val="115000"/>
              </a:lnSpc>
              <a:spcBef>
                <a:spcPts val="0"/>
              </a:spcBef>
              <a:spcAft>
                <a:spcPts val="0"/>
              </a:spcAft>
              <a:buClr>
                <a:schemeClr val="dk1"/>
              </a:buClr>
              <a:buSzPts val="4800"/>
              <a:buNone/>
              <a:defRPr sz="4800">
                <a:solidFill>
                  <a:schemeClr val="dk1"/>
                </a:solidFill>
                <a:highlight>
                  <a:schemeClr val="accent1"/>
                </a:highlight>
              </a:defRPr>
            </a:lvl3pPr>
            <a:lvl4pPr lvl="3" rtl="0">
              <a:lnSpc>
                <a:spcPct val="115000"/>
              </a:lnSpc>
              <a:spcBef>
                <a:spcPts val="0"/>
              </a:spcBef>
              <a:spcAft>
                <a:spcPts val="0"/>
              </a:spcAft>
              <a:buClr>
                <a:schemeClr val="dk1"/>
              </a:buClr>
              <a:buSzPts val="4800"/>
              <a:buNone/>
              <a:defRPr sz="4800">
                <a:solidFill>
                  <a:schemeClr val="dk1"/>
                </a:solidFill>
                <a:highlight>
                  <a:schemeClr val="accent1"/>
                </a:highlight>
              </a:defRPr>
            </a:lvl4pPr>
            <a:lvl5pPr lvl="4" rtl="0">
              <a:lnSpc>
                <a:spcPct val="115000"/>
              </a:lnSpc>
              <a:spcBef>
                <a:spcPts val="0"/>
              </a:spcBef>
              <a:spcAft>
                <a:spcPts val="0"/>
              </a:spcAft>
              <a:buClr>
                <a:schemeClr val="dk1"/>
              </a:buClr>
              <a:buSzPts val="4800"/>
              <a:buNone/>
              <a:defRPr sz="4800">
                <a:solidFill>
                  <a:schemeClr val="dk1"/>
                </a:solidFill>
                <a:highlight>
                  <a:schemeClr val="accent1"/>
                </a:highlight>
              </a:defRPr>
            </a:lvl5pPr>
            <a:lvl6pPr lvl="5" rtl="0">
              <a:lnSpc>
                <a:spcPct val="115000"/>
              </a:lnSpc>
              <a:spcBef>
                <a:spcPts val="0"/>
              </a:spcBef>
              <a:spcAft>
                <a:spcPts val="0"/>
              </a:spcAft>
              <a:buClr>
                <a:schemeClr val="dk1"/>
              </a:buClr>
              <a:buSzPts val="4800"/>
              <a:buNone/>
              <a:defRPr sz="4800">
                <a:solidFill>
                  <a:schemeClr val="dk1"/>
                </a:solidFill>
                <a:highlight>
                  <a:schemeClr val="accent1"/>
                </a:highlight>
              </a:defRPr>
            </a:lvl6pPr>
            <a:lvl7pPr lvl="6" rtl="0">
              <a:lnSpc>
                <a:spcPct val="115000"/>
              </a:lnSpc>
              <a:spcBef>
                <a:spcPts val="0"/>
              </a:spcBef>
              <a:spcAft>
                <a:spcPts val="0"/>
              </a:spcAft>
              <a:buClr>
                <a:schemeClr val="dk1"/>
              </a:buClr>
              <a:buSzPts val="4800"/>
              <a:buNone/>
              <a:defRPr sz="4800">
                <a:solidFill>
                  <a:schemeClr val="dk1"/>
                </a:solidFill>
                <a:highlight>
                  <a:schemeClr val="accent1"/>
                </a:highlight>
              </a:defRPr>
            </a:lvl7pPr>
            <a:lvl8pPr lvl="7" rtl="0">
              <a:lnSpc>
                <a:spcPct val="115000"/>
              </a:lnSpc>
              <a:spcBef>
                <a:spcPts val="0"/>
              </a:spcBef>
              <a:spcAft>
                <a:spcPts val="0"/>
              </a:spcAft>
              <a:buClr>
                <a:schemeClr val="dk1"/>
              </a:buClr>
              <a:buSzPts val="4800"/>
              <a:buNone/>
              <a:defRPr sz="4800">
                <a:solidFill>
                  <a:schemeClr val="dk1"/>
                </a:solidFill>
                <a:highlight>
                  <a:schemeClr val="accent1"/>
                </a:highlight>
              </a:defRPr>
            </a:lvl8pPr>
            <a:lvl9pPr lvl="8" rtl="0">
              <a:lnSpc>
                <a:spcPct val="115000"/>
              </a:lnSpc>
              <a:spcBef>
                <a:spcPts val="0"/>
              </a:spcBef>
              <a:spcAft>
                <a:spcPts val="0"/>
              </a:spcAft>
              <a:buClr>
                <a:schemeClr val="dk1"/>
              </a:buClr>
              <a:buSzPts val="4800"/>
              <a:buNone/>
              <a:defRPr sz="4800">
                <a:solidFill>
                  <a:schemeClr val="dk1"/>
                </a:solidFill>
                <a:highlight>
                  <a:schemeClr val="accent1"/>
                </a:highlight>
              </a:defRPr>
            </a:lvl9pPr>
          </a:lstStyle>
          <a:p>
            <a:endParaRPr/>
          </a:p>
        </p:txBody>
      </p:sp>
      <p:sp>
        <p:nvSpPr>
          <p:cNvPr id="15" name="Google Shape;15;p3"/>
          <p:cNvSpPr txBox="1">
            <a:spLocks noGrp="1"/>
          </p:cNvSpPr>
          <p:nvPr>
            <p:ph type="subTitle" idx="1"/>
          </p:nvPr>
        </p:nvSpPr>
        <p:spPr>
          <a:xfrm>
            <a:off x="685800" y="3792560"/>
            <a:ext cx="56250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Nixie One"/>
              <a:buNone/>
              <a:defRPr sz="2000" b="1">
                <a:latin typeface="Nixie One"/>
                <a:ea typeface="Nixie One"/>
                <a:cs typeface="Nixie One"/>
                <a:sym typeface="Nixie One"/>
              </a:defRPr>
            </a:lvl1pPr>
            <a:lvl2pPr lvl="1" rtl="0">
              <a:spcBef>
                <a:spcPts val="0"/>
              </a:spcBef>
              <a:spcAft>
                <a:spcPts val="0"/>
              </a:spcAft>
              <a:buSzPts val="2000"/>
              <a:buFont typeface="Nixie One"/>
              <a:buNone/>
              <a:defRPr sz="2000" b="1">
                <a:latin typeface="Nixie One"/>
                <a:ea typeface="Nixie One"/>
                <a:cs typeface="Nixie One"/>
                <a:sym typeface="Nixie One"/>
              </a:defRPr>
            </a:lvl2pPr>
            <a:lvl3pPr lvl="2" rtl="0">
              <a:spcBef>
                <a:spcPts val="0"/>
              </a:spcBef>
              <a:spcAft>
                <a:spcPts val="0"/>
              </a:spcAft>
              <a:buSzPts val="2000"/>
              <a:buFont typeface="Nixie One"/>
              <a:buNone/>
              <a:defRPr sz="2000" b="1">
                <a:latin typeface="Nixie One"/>
                <a:ea typeface="Nixie One"/>
                <a:cs typeface="Nixie One"/>
                <a:sym typeface="Nixie One"/>
              </a:defRPr>
            </a:lvl3pPr>
            <a:lvl4pPr lvl="3" rtl="0">
              <a:spcBef>
                <a:spcPts val="0"/>
              </a:spcBef>
              <a:spcAft>
                <a:spcPts val="0"/>
              </a:spcAft>
              <a:buSzPts val="2000"/>
              <a:buFont typeface="Nixie One"/>
              <a:buNone/>
              <a:defRPr sz="2000" b="1">
                <a:latin typeface="Nixie One"/>
                <a:ea typeface="Nixie One"/>
                <a:cs typeface="Nixie One"/>
                <a:sym typeface="Nixie One"/>
              </a:defRPr>
            </a:lvl4pPr>
            <a:lvl5pPr lvl="4" rtl="0">
              <a:spcBef>
                <a:spcPts val="0"/>
              </a:spcBef>
              <a:spcAft>
                <a:spcPts val="0"/>
              </a:spcAft>
              <a:buSzPts val="2000"/>
              <a:buFont typeface="Nixie One"/>
              <a:buNone/>
              <a:defRPr sz="2000" b="1">
                <a:latin typeface="Nixie One"/>
                <a:ea typeface="Nixie One"/>
                <a:cs typeface="Nixie One"/>
                <a:sym typeface="Nixie One"/>
              </a:defRPr>
            </a:lvl5pPr>
            <a:lvl6pPr lvl="5" rtl="0">
              <a:spcBef>
                <a:spcPts val="0"/>
              </a:spcBef>
              <a:spcAft>
                <a:spcPts val="0"/>
              </a:spcAft>
              <a:buSzPts val="2000"/>
              <a:buFont typeface="Nixie One"/>
              <a:buNone/>
              <a:defRPr sz="2000" b="1">
                <a:latin typeface="Nixie One"/>
                <a:ea typeface="Nixie One"/>
                <a:cs typeface="Nixie One"/>
                <a:sym typeface="Nixie One"/>
              </a:defRPr>
            </a:lvl6pPr>
            <a:lvl7pPr lvl="6" rtl="0">
              <a:spcBef>
                <a:spcPts val="0"/>
              </a:spcBef>
              <a:spcAft>
                <a:spcPts val="0"/>
              </a:spcAft>
              <a:buSzPts val="2000"/>
              <a:buFont typeface="Nixie One"/>
              <a:buNone/>
              <a:defRPr sz="2000" b="1">
                <a:latin typeface="Nixie One"/>
                <a:ea typeface="Nixie One"/>
                <a:cs typeface="Nixie One"/>
                <a:sym typeface="Nixie One"/>
              </a:defRPr>
            </a:lvl7pPr>
            <a:lvl8pPr lvl="7" rtl="0">
              <a:spcBef>
                <a:spcPts val="0"/>
              </a:spcBef>
              <a:spcAft>
                <a:spcPts val="0"/>
              </a:spcAft>
              <a:buSzPts val="2000"/>
              <a:buFont typeface="Nixie One"/>
              <a:buNone/>
              <a:defRPr sz="2000" b="1">
                <a:latin typeface="Nixie One"/>
                <a:ea typeface="Nixie One"/>
                <a:cs typeface="Nixie One"/>
                <a:sym typeface="Nixie One"/>
              </a:defRPr>
            </a:lvl8pPr>
            <a:lvl9pPr lvl="8" rtl="0">
              <a:spcBef>
                <a:spcPts val="0"/>
              </a:spcBef>
              <a:spcAft>
                <a:spcPts val="0"/>
              </a:spcAft>
              <a:buSzPts val="2000"/>
              <a:buFont typeface="Nixie One"/>
              <a:buNone/>
              <a:defRPr sz="2000" b="1">
                <a:latin typeface="Nixie One"/>
                <a:ea typeface="Nixie One"/>
                <a:cs typeface="Nixie One"/>
                <a:sym typeface="Nixie One"/>
              </a:defRPr>
            </a:lvl9pPr>
          </a:lstStyle>
          <a:p>
            <a:endParaRPr/>
          </a:p>
        </p:txBody>
      </p:sp>
      <p:sp>
        <p:nvSpPr>
          <p:cNvPr id="16" name="Google Shape;16;p3"/>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15706426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 name="Google Shape;19;p4"/>
          <p:cNvSpPr/>
          <p:nvPr/>
        </p:nvSpPr>
        <p:spPr>
          <a:xfrm>
            <a:off x="4269375" y="0"/>
            <a:ext cx="605400" cy="18924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 name="Google Shape;20;p4"/>
          <p:cNvSpPr txBox="1">
            <a:spLocks noGrp="1"/>
          </p:cNvSpPr>
          <p:nvPr>
            <p:ph type="body" idx="1"/>
          </p:nvPr>
        </p:nvSpPr>
        <p:spPr>
          <a:xfrm>
            <a:off x="1317000" y="2238000"/>
            <a:ext cx="6510000" cy="819900"/>
          </a:xfrm>
          <a:prstGeom prst="rect">
            <a:avLst/>
          </a:prstGeom>
        </p:spPr>
        <p:txBody>
          <a:bodyPr spcFirstLastPara="1" wrap="square" lIns="91425" tIns="91425" rIns="91425" bIns="91425" anchor="t" anchorCtr="0">
            <a:noAutofit/>
          </a:bodyPr>
          <a:lstStyle>
            <a:lvl1pPr marL="457200" lvl="0" indent="-355600" algn="ctr" rtl="0">
              <a:spcBef>
                <a:spcPts val="600"/>
              </a:spcBef>
              <a:spcAft>
                <a:spcPts val="0"/>
              </a:spcAft>
              <a:buSzPts val="20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21" name="Google Shape;21;p4"/>
          <p:cNvSpPr txBox="1"/>
          <p:nvPr/>
        </p:nvSpPr>
        <p:spPr>
          <a:xfrm>
            <a:off x="3593400" y="1009969"/>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DC143C"/>
                </a:solidFill>
                <a:latin typeface="Nixie One"/>
                <a:ea typeface="Nixie One"/>
                <a:cs typeface="Nixie One"/>
                <a:sym typeface="Nixie One"/>
              </a:rPr>
              <a:t>“</a:t>
            </a:r>
            <a:endParaRPr sz="9600" kern="0">
              <a:solidFill>
                <a:srgbClr val="DC143C"/>
              </a:solidFill>
              <a:latin typeface="Nixie One"/>
              <a:ea typeface="Nixie One"/>
              <a:cs typeface="Nixie One"/>
              <a:sym typeface="Nixie One"/>
            </a:endParaRPr>
          </a:p>
        </p:txBody>
      </p:sp>
      <p:sp>
        <p:nvSpPr>
          <p:cNvPr id="22" name="Google Shape;22;p4"/>
          <p:cNvSpPr txBox="1">
            <a:spLocks noGrp="1"/>
          </p:cNvSpPr>
          <p:nvPr>
            <p:ph type="sldNum" idx="12"/>
          </p:nvPr>
        </p:nvSpPr>
        <p:spPr>
          <a:xfrm>
            <a:off x="4297650" y="4828331"/>
            <a:ext cx="548700" cy="3153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33874530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517328"/>
            <a:ext cx="8229600" cy="545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dk1"/>
              </a:buClr>
              <a:buSzPts val="3200"/>
              <a:buNone/>
              <a:defRPr>
                <a:solidFill>
                  <a:schemeClr val="dk1"/>
                </a:solidFill>
                <a:highlight>
                  <a:schemeClr val="accent1"/>
                </a:highlight>
              </a:defRPr>
            </a:lvl1pPr>
            <a:lvl2pPr lvl="1">
              <a:lnSpc>
                <a:spcPct val="115000"/>
              </a:lnSpc>
              <a:spcBef>
                <a:spcPts val="0"/>
              </a:spcBef>
              <a:spcAft>
                <a:spcPts val="0"/>
              </a:spcAft>
              <a:buClr>
                <a:schemeClr val="dk1"/>
              </a:buClr>
              <a:buSzPts val="3200"/>
              <a:buNone/>
              <a:defRPr>
                <a:solidFill>
                  <a:schemeClr val="dk1"/>
                </a:solidFill>
                <a:highlight>
                  <a:schemeClr val="accent1"/>
                </a:highlight>
              </a:defRPr>
            </a:lvl2pPr>
            <a:lvl3pPr lvl="2">
              <a:lnSpc>
                <a:spcPct val="115000"/>
              </a:lnSpc>
              <a:spcBef>
                <a:spcPts val="0"/>
              </a:spcBef>
              <a:spcAft>
                <a:spcPts val="0"/>
              </a:spcAft>
              <a:buClr>
                <a:schemeClr val="dk1"/>
              </a:buClr>
              <a:buSzPts val="3200"/>
              <a:buNone/>
              <a:defRPr>
                <a:solidFill>
                  <a:schemeClr val="dk1"/>
                </a:solidFill>
                <a:highlight>
                  <a:schemeClr val="accent1"/>
                </a:highlight>
              </a:defRPr>
            </a:lvl3pPr>
            <a:lvl4pPr lvl="3">
              <a:lnSpc>
                <a:spcPct val="115000"/>
              </a:lnSpc>
              <a:spcBef>
                <a:spcPts val="0"/>
              </a:spcBef>
              <a:spcAft>
                <a:spcPts val="0"/>
              </a:spcAft>
              <a:buClr>
                <a:schemeClr val="dk1"/>
              </a:buClr>
              <a:buSzPts val="3200"/>
              <a:buNone/>
              <a:defRPr>
                <a:solidFill>
                  <a:schemeClr val="dk1"/>
                </a:solidFill>
                <a:highlight>
                  <a:schemeClr val="accent1"/>
                </a:highlight>
              </a:defRPr>
            </a:lvl4pPr>
            <a:lvl5pPr lvl="4">
              <a:lnSpc>
                <a:spcPct val="115000"/>
              </a:lnSpc>
              <a:spcBef>
                <a:spcPts val="0"/>
              </a:spcBef>
              <a:spcAft>
                <a:spcPts val="0"/>
              </a:spcAft>
              <a:buClr>
                <a:schemeClr val="dk1"/>
              </a:buClr>
              <a:buSzPts val="3200"/>
              <a:buNone/>
              <a:defRPr>
                <a:solidFill>
                  <a:schemeClr val="dk1"/>
                </a:solidFill>
                <a:highlight>
                  <a:schemeClr val="accent1"/>
                </a:highlight>
              </a:defRPr>
            </a:lvl5pPr>
            <a:lvl6pPr lvl="5">
              <a:lnSpc>
                <a:spcPct val="115000"/>
              </a:lnSpc>
              <a:spcBef>
                <a:spcPts val="0"/>
              </a:spcBef>
              <a:spcAft>
                <a:spcPts val="0"/>
              </a:spcAft>
              <a:buClr>
                <a:schemeClr val="dk1"/>
              </a:buClr>
              <a:buSzPts val="3200"/>
              <a:buNone/>
              <a:defRPr>
                <a:solidFill>
                  <a:schemeClr val="dk1"/>
                </a:solidFill>
                <a:highlight>
                  <a:schemeClr val="accent1"/>
                </a:highlight>
              </a:defRPr>
            </a:lvl6pPr>
            <a:lvl7pPr lvl="6">
              <a:lnSpc>
                <a:spcPct val="115000"/>
              </a:lnSpc>
              <a:spcBef>
                <a:spcPts val="0"/>
              </a:spcBef>
              <a:spcAft>
                <a:spcPts val="0"/>
              </a:spcAft>
              <a:buClr>
                <a:schemeClr val="dk1"/>
              </a:buClr>
              <a:buSzPts val="3200"/>
              <a:buNone/>
              <a:defRPr>
                <a:solidFill>
                  <a:schemeClr val="dk1"/>
                </a:solidFill>
                <a:highlight>
                  <a:schemeClr val="accent1"/>
                </a:highlight>
              </a:defRPr>
            </a:lvl7pPr>
            <a:lvl8pPr lvl="7">
              <a:lnSpc>
                <a:spcPct val="115000"/>
              </a:lnSpc>
              <a:spcBef>
                <a:spcPts val="0"/>
              </a:spcBef>
              <a:spcAft>
                <a:spcPts val="0"/>
              </a:spcAft>
              <a:buClr>
                <a:schemeClr val="dk1"/>
              </a:buClr>
              <a:buSzPts val="3200"/>
              <a:buNone/>
              <a:defRPr>
                <a:solidFill>
                  <a:schemeClr val="dk1"/>
                </a:solidFill>
                <a:highlight>
                  <a:schemeClr val="accent1"/>
                </a:highlight>
              </a:defRPr>
            </a:lvl8pPr>
            <a:lvl9pPr lvl="8">
              <a:lnSpc>
                <a:spcPct val="115000"/>
              </a:lnSpc>
              <a:spcBef>
                <a:spcPts val="0"/>
              </a:spcBef>
              <a:spcAft>
                <a:spcPts val="0"/>
              </a:spcAft>
              <a:buClr>
                <a:schemeClr val="dk1"/>
              </a:buClr>
              <a:buSzPts val="3200"/>
              <a:buNone/>
              <a:defRPr>
                <a:solidFill>
                  <a:schemeClr val="dk1"/>
                </a:solidFill>
                <a:highlight>
                  <a:schemeClr val="accent1"/>
                </a:highlight>
              </a:defRPr>
            </a:lvl9pPr>
          </a:lstStyle>
          <a:p>
            <a:endParaRPr/>
          </a:p>
        </p:txBody>
      </p:sp>
      <p:sp>
        <p:nvSpPr>
          <p:cNvPr id="25" name="Google Shape;25;p5"/>
          <p:cNvSpPr txBox="1">
            <a:spLocks noGrp="1"/>
          </p:cNvSpPr>
          <p:nvPr>
            <p:ph type="body" idx="1"/>
          </p:nvPr>
        </p:nvSpPr>
        <p:spPr>
          <a:xfrm>
            <a:off x="457200" y="1352550"/>
            <a:ext cx="8229600" cy="328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25180848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27"/>
        <p:cNvGrpSpPr/>
        <p:nvPr/>
      </p:nvGrpSpPr>
      <p:grpSpPr>
        <a:xfrm>
          <a:off x="0" y="0"/>
          <a:ext cx="0" cy="0"/>
          <a:chOff x="0" y="0"/>
          <a:chExt cx="0" cy="0"/>
        </a:xfrm>
      </p:grpSpPr>
      <p:sp>
        <p:nvSpPr>
          <p:cNvPr id="28" name="Google Shape;28;p6"/>
          <p:cNvSpPr/>
          <p:nvPr/>
        </p:nvSpPr>
        <p:spPr>
          <a:xfrm>
            <a:off x="150" y="0"/>
            <a:ext cx="45717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 name="Google Shape;29;p6"/>
          <p:cNvSpPr txBox="1">
            <a:spLocks noGrp="1"/>
          </p:cNvSpPr>
          <p:nvPr>
            <p:ph type="title"/>
          </p:nvPr>
        </p:nvSpPr>
        <p:spPr>
          <a:xfrm>
            <a:off x="369075" y="517325"/>
            <a:ext cx="3834000" cy="545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None/>
              <a:defRPr sz="3000">
                <a:solidFill>
                  <a:schemeClr val="dk1"/>
                </a:solidFill>
                <a:highlight>
                  <a:schemeClr val="accent1"/>
                </a:highlight>
              </a:defRPr>
            </a:lvl1pPr>
            <a:lvl2pPr lvl="1" rtl="0">
              <a:lnSpc>
                <a:spcPct val="115000"/>
              </a:lnSpc>
              <a:spcBef>
                <a:spcPts val="0"/>
              </a:spcBef>
              <a:spcAft>
                <a:spcPts val="0"/>
              </a:spcAft>
              <a:buClr>
                <a:schemeClr val="dk1"/>
              </a:buClr>
              <a:buSzPts val="3000"/>
              <a:buNone/>
              <a:defRPr sz="3000">
                <a:solidFill>
                  <a:schemeClr val="dk1"/>
                </a:solidFill>
                <a:highlight>
                  <a:schemeClr val="accent1"/>
                </a:highlight>
              </a:defRPr>
            </a:lvl2pPr>
            <a:lvl3pPr lvl="2" rtl="0">
              <a:lnSpc>
                <a:spcPct val="115000"/>
              </a:lnSpc>
              <a:spcBef>
                <a:spcPts val="0"/>
              </a:spcBef>
              <a:spcAft>
                <a:spcPts val="0"/>
              </a:spcAft>
              <a:buClr>
                <a:schemeClr val="dk1"/>
              </a:buClr>
              <a:buSzPts val="3000"/>
              <a:buNone/>
              <a:defRPr sz="3000">
                <a:solidFill>
                  <a:schemeClr val="dk1"/>
                </a:solidFill>
                <a:highlight>
                  <a:schemeClr val="accent1"/>
                </a:highlight>
              </a:defRPr>
            </a:lvl3pPr>
            <a:lvl4pPr lvl="3" rtl="0">
              <a:lnSpc>
                <a:spcPct val="115000"/>
              </a:lnSpc>
              <a:spcBef>
                <a:spcPts val="0"/>
              </a:spcBef>
              <a:spcAft>
                <a:spcPts val="0"/>
              </a:spcAft>
              <a:buClr>
                <a:schemeClr val="dk1"/>
              </a:buClr>
              <a:buSzPts val="3000"/>
              <a:buNone/>
              <a:defRPr sz="3000">
                <a:solidFill>
                  <a:schemeClr val="dk1"/>
                </a:solidFill>
                <a:highlight>
                  <a:schemeClr val="accent1"/>
                </a:highlight>
              </a:defRPr>
            </a:lvl4pPr>
            <a:lvl5pPr lvl="4" rtl="0">
              <a:lnSpc>
                <a:spcPct val="115000"/>
              </a:lnSpc>
              <a:spcBef>
                <a:spcPts val="0"/>
              </a:spcBef>
              <a:spcAft>
                <a:spcPts val="0"/>
              </a:spcAft>
              <a:buClr>
                <a:schemeClr val="dk1"/>
              </a:buClr>
              <a:buSzPts val="3000"/>
              <a:buNone/>
              <a:defRPr sz="3000">
                <a:solidFill>
                  <a:schemeClr val="dk1"/>
                </a:solidFill>
                <a:highlight>
                  <a:schemeClr val="accent1"/>
                </a:highlight>
              </a:defRPr>
            </a:lvl5pPr>
            <a:lvl6pPr lvl="5" rtl="0">
              <a:lnSpc>
                <a:spcPct val="115000"/>
              </a:lnSpc>
              <a:spcBef>
                <a:spcPts val="0"/>
              </a:spcBef>
              <a:spcAft>
                <a:spcPts val="0"/>
              </a:spcAft>
              <a:buClr>
                <a:schemeClr val="dk1"/>
              </a:buClr>
              <a:buSzPts val="3000"/>
              <a:buNone/>
              <a:defRPr sz="3000">
                <a:solidFill>
                  <a:schemeClr val="dk1"/>
                </a:solidFill>
                <a:highlight>
                  <a:schemeClr val="accent1"/>
                </a:highlight>
              </a:defRPr>
            </a:lvl6pPr>
            <a:lvl7pPr lvl="6" rtl="0">
              <a:lnSpc>
                <a:spcPct val="115000"/>
              </a:lnSpc>
              <a:spcBef>
                <a:spcPts val="0"/>
              </a:spcBef>
              <a:spcAft>
                <a:spcPts val="0"/>
              </a:spcAft>
              <a:buClr>
                <a:schemeClr val="dk1"/>
              </a:buClr>
              <a:buSzPts val="3000"/>
              <a:buNone/>
              <a:defRPr sz="3000">
                <a:solidFill>
                  <a:schemeClr val="dk1"/>
                </a:solidFill>
                <a:highlight>
                  <a:schemeClr val="accent1"/>
                </a:highlight>
              </a:defRPr>
            </a:lvl7pPr>
            <a:lvl8pPr lvl="7" rtl="0">
              <a:lnSpc>
                <a:spcPct val="115000"/>
              </a:lnSpc>
              <a:spcBef>
                <a:spcPts val="0"/>
              </a:spcBef>
              <a:spcAft>
                <a:spcPts val="0"/>
              </a:spcAft>
              <a:buClr>
                <a:schemeClr val="dk1"/>
              </a:buClr>
              <a:buSzPts val="3000"/>
              <a:buNone/>
              <a:defRPr sz="3000">
                <a:solidFill>
                  <a:schemeClr val="dk1"/>
                </a:solidFill>
                <a:highlight>
                  <a:schemeClr val="accent1"/>
                </a:highlight>
              </a:defRPr>
            </a:lvl8pPr>
            <a:lvl9pPr lvl="8" rtl="0">
              <a:lnSpc>
                <a:spcPct val="115000"/>
              </a:lnSpc>
              <a:spcBef>
                <a:spcPts val="0"/>
              </a:spcBef>
              <a:spcAft>
                <a:spcPts val="0"/>
              </a:spcAft>
              <a:buClr>
                <a:schemeClr val="dk1"/>
              </a:buClr>
              <a:buSzPts val="3000"/>
              <a:buNone/>
              <a:defRPr sz="3000">
                <a:solidFill>
                  <a:schemeClr val="dk1"/>
                </a:solidFill>
                <a:highlight>
                  <a:schemeClr val="accent1"/>
                </a:highlight>
              </a:defRPr>
            </a:lvl9pPr>
          </a:lstStyle>
          <a:p>
            <a:endParaRPr/>
          </a:p>
        </p:txBody>
      </p:sp>
      <p:sp>
        <p:nvSpPr>
          <p:cNvPr id="30" name="Google Shape;30;p6"/>
          <p:cNvSpPr txBox="1">
            <a:spLocks noGrp="1"/>
          </p:cNvSpPr>
          <p:nvPr>
            <p:ph type="body" idx="1"/>
          </p:nvPr>
        </p:nvSpPr>
        <p:spPr>
          <a:xfrm>
            <a:off x="369075" y="1739925"/>
            <a:ext cx="3834000" cy="2900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15280614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457200" y="1352550"/>
            <a:ext cx="3994500" cy="3399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7"/>
          <p:cNvSpPr txBox="1">
            <a:spLocks noGrp="1"/>
          </p:cNvSpPr>
          <p:nvPr>
            <p:ph type="body" idx="2"/>
          </p:nvPr>
        </p:nvSpPr>
        <p:spPr>
          <a:xfrm>
            <a:off x="4692274" y="1352550"/>
            <a:ext cx="3994500" cy="3399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7"/>
          <p:cNvSpPr txBox="1">
            <a:spLocks noGrp="1"/>
          </p:cNvSpPr>
          <p:nvPr>
            <p:ph type="title"/>
          </p:nvPr>
        </p:nvSpPr>
        <p:spPr>
          <a:xfrm>
            <a:off x="457200" y="517328"/>
            <a:ext cx="8229600" cy="545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None/>
              <a:defRPr>
                <a:solidFill>
                  <a:schemeClr val="dk1"/>
                </a:solidFill>
                <a:highlight>
                  <a:schemeClr val="accent1"/>
                </a:highlight>
              </a:defRPr>
            </a:lvl1pPr>
            <a:lvl2pPr lvl="1" rtl="0">
              <a:lnSpc>
                <a:spcPct val="115000"/>
              </a:lnSpc>
              <a:spcBef>
                <a:spcPts val="0"/>
              </a:spcBef>
              <a:spcAft>
                <a:spcPts val="0"/>
              </a:spcAft>
              <a:buClr>
                <a:schemeClr val="dk1"/>
              </a:buClr>
              <a:buSzPts val="3200"/>
              <a:buNone/>
              <a:defRPr>
                <a:solidFill>
                  <a:schemeClr val="dk1"/>
                </a:solidFill>
                <a:highlight>
                  <a:schemeClr val="accent1"/>
                </a:highlight>
              </a:defRPr>
            </a:lvl2pPr>
            <a:lvl3pPr lvl="2" rtl="0">
              <a:lnSpc>
                <a:spcPct val="115000"/>
              </a:lnSpc>
              <a:spcBef>
                <a:spcPts val="0"/>
              </a:spcBef>
              <a:spcAft>
                <a:spcPts val="0"/>
              </a:spcAft>
              <a:buClr>
                <a:schemeClr val="dk1"/>
              </a:buClr>
              <a:buSzPts val="3200"/>
              <a:buNone/>
              <a:defRPr>
                <a:solidFill>
                  <a:schemeClr val="dk1"/>
                </a:solidFill>
                <a:highlight>
                  <a:schemeClr val="accent1"/>
                </a:highlight>
              </a:defRPr>
            </a:lvl3pPr>
            <a:lvl4pPr lvl="3" rtl="0">
              <a:lnSpc>
                <a:spcPct val="115000"/>
              </a:lnSpc>
              <a:spcBef>
                <a:spcPts val="0"/>
              </a:spcBef>
              <a:spcAft>
                <a:spcPts val="0"/>
              </a:spcAft>
              <a:buClr>
                <a:schemeClr val="dk1"/>
              </a:buClr>
              <a:buSzPts val="3200"/>
              <a:buNone/>
              <a:defRPr>
                <a:solidFill>
                  <a:schemeClr val="dk1"/>
                </a:solidFill>
                <a:highlight>
                  <a:schemeClr val="accent1"/>
                </a:highlight>
              </a:defRPr>
            </a:lvl4pPr>
            <a:lvl5pPr lvl="4" rtl="0">
              <a:lnSpc>
                <a:spcPct val="115000"/>
              </a:lnSpc>
              <a:spcBef>
                <a:spcPts val="0"/>
              </a:spcBef>
              <a:spcAft>
                <a:spcPts val="0"/>
              </a:spcAft>
              <a:buClr>
                <a:schemeClr val="dk1"/>
              </a:buClr>
              <a:buSzPts val="3200"/>
              <a:buNone/>
              <a:defRPr>
                <a:solidFill>
                  <a:schemeClr val="dk1"/>
                </a:solidFill>
                <a:highlight>
                  <a:schemeClr val="accent1"/>
                </a:highlight>
              </a:defRPr>
            </a:lvl5pPr>
            <a:lvl6pPr lvl="5" rtl="0">
              <a:lnSpc>
                <a:spcPct val="115000"/>
              </a:lnSpc>
              <a:spcBef>
                <a:spcPts val="0"/>
              </a:spcBef>
              <a:spcAft>
                <a:spcPts val="0"/>
              </a:spcAft>
              <a:buClr>
                <a:schemeClr val="dk1"/>
              </a:buClr>
              <a:buSzPts val="3200"/>
              <a:buNone/>
              <a:defRPr>
                <a:solidFill>
                  <a:schemeClr val="dk1"/>
                </a:solidFill>
                <a:highlight>
                  <a:schemeClr val="accent1"/>
                </a:highlight>
              </a:defRPr>
            </a:lvl6pPr>
            <a:lvl7pPr lvl="6" rtl="0">
              <a:lnSpc>
                <a:spcPct val="115000"/>
              </a:lnSpc>
              <a:spcBef>
                <a:spcPts val="0"/>
              </a:spcBef>
              <a:spcAft>
                <a:spcPts val="0"/>
              </a:spcAft>
              <a:buClr>
                <a:schemeClr val="dk1"/>
              </a:buClr>
              <a:buSzPts val="3200"/>
              <a:buNone/>
              <a:defRPr>
                <a:solidFill>
                  <a:schemeClr val="dk1"/>
                </a:solidFill>
                <a:highlight>
                  <a:schemeClr val="accent1"/>
                </a:highlight>
              </a:defRPr>
            </a:lvl7pPr>
            <a:lvl8pPr lvl="7" rtl="0">
              <a:lnSpc>
                <a:spcPct val="115000"/>
              </a:lnSpc>
              <a:spcBef>
                <a:spcPts val="0"/>
              </a:spcBef>
              <a:spcAft>
                <a:spcPts val="0"/>
              </a:spcAft>
              <a:buClr>
                <a:schemeClr val="dk1"/>
              </a:buClr>
              <a:buSzPts val="3200"/>
              <a:buNone/>
              <a:defRPr>
                <a:solidFill>
                  <a:schemeClr val="dk1"/>
                </a:solidFill>
                <a:highlight>
                  <a:schemeClr val="accent1"/>
                </a:highlight>
              </a:defRPr>
            </a:lvl8pPr>
            <a:lvl9pPr lvl="8" rtl="0">
              <a:lnSpc>
                <a:spcPct val="115000"/>
              </a:lnSpc>
              <a:spcBef>
                <a:spcPts val="0"/>
              </a:spcBef>
              <a:spcAft>
                <a:spcPts val="0"/>
              </a:spcAft>
              <a:buClr>
                <a:schemeClr val="dk1"/>
              </a:buClr>
              <a:buSzPts val="3200"/>
              <a:buNone/>
              <a:defRPr>
                <a:solidFill>
                  <a:schemeClr val="dk1"/>
                </a:solidFill>
                <a:highlight>
                  <a:schemeClr val="accent1"/>
                </a:highlight>
              </a:defRPr>
            </a:lvl9pPr>
          </a:lstStyle>
          <a:p>
            <a:endParaRPr/>
          </a:p>
        </p:txBody>
      </p:sp>
      <p:sp>
        <p:nvSpPr>
          <p:cNvPr id="36" name="Google Shape;36;p7"/>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51221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0"/>
        <p:cNvGrpSpPr/>
        <p:nvPr/>
      </p:nvGrpSpPr>
      <p:grpSpPr>
        <a:xfrm>
          <a:off x="0" y="0"/>
          <a:ext cx="0" cy="0"/>
          <a:chOff x="0" y="0"/>
          <a:chExt cx="0" cy="0"/>
        </a:xfrm>
      </p:grpSpPr>
      <p:grpSp>
        <p:nvGrpSpPr>
          <p:cNvPr id="371" name="Google Shape;371;p7"/>
          <p:cNvGrpSpPr/>
          <p:nvPr/>
        </p:nvGrpSpPr>
        <p:grpSpPr>
          <a:xfrm>
            <a:off x="-45602"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6" y="1431000"/>
            <a:ext cx="2200500" cy="2657400"/>
          </a:xfrm>
          <a:prstGeom prst="rect">
            <a:avLst/>
          </a:prstGeom>
        </p:spPr>
        <p:txBody>
          <a:bodyPr spcFirstLastPara="1" wrap="square" lIns="0" tIns="0" rIns="0" bIns="0" anchor="t" anchorCtr="0">
            <a:noAutofit/>
          </a:bodyPr>
          <a:lstStyle>
            <a:lvl1pPr marL="389626" lvl="0" indent="-281396" rtl="0">
              <a:spcBef>
                <a:spcPts val="511"/>
              </a:spcBef>
              <a:spcAft>
                <a:spcPts val="0"/>
              </a:spcAft>
              <a:buSzPts val="1600"/>
              <a:buChar char="✘"/>
              <a:defRPr sz="1400"/>
            </a:lvl1pPr>
            <a:lvl2pPr marL="779252" lvl="1" indent="-281396" rtl="0">
              <a:spcBef>
                <a:spcPts val="0"/>
              </a:spcBef>
              <a:spcAft>
                <a:spcPts val="0"/>
              </a:spcAft>
              <a:buSzPts val="1600"/>
              <a:buChar char="✗"/>
              <a:defRPr sz="1400"/>
            </a:lvl2pPr>
            <a:lvl3pPr marL="1168878" lvl="2" indent="-281396" rtl="0">
              <a:spcBef>
                <a:spcPts val="0"/>
              </a:spcBef>
              <a:spcAft>
                <a:spcPts val="0"/>
              </a:spcAft>
              <a:buSzPts val="1600"/>
              <a:buChar char="✗"/>
              <a:defRPr sz="1400"/>
            </a:lvl3pPr>
            <a:lvl4pPr marL="1558503" lvl="3" indent="-281396" rtl="0">
              <a:spcBef>
                <a:spcPts val="0"/>
              </a:spcBef>
              <a:spcAft>
                <a:spcPts val="0"/>
              </a:spcAft>
              <a:buSzPts val="1600"/>
              <a:buChar char="✗"/>
              <a:defRPr sz="1400"/>
            </a:lvl4pPr>
            <a:lvl5pPr marL="1948129" lvl="4" indent="-281396" rtl="0">
              <a:spcBef>
                <a:spcPts val="0"/>
              </a:spcBef>
              <a:spcAft>
                <a:spcPts val="0"/>
              </a:spcAft>
              <a:buSzPts val="1600"/>
              <a:buChar char="✗"/>
              <a:defRPr sz="1400"/>
            </a:lvl5pPr>
            <a:lvl6pPr marL="2337755" lvl="5" indent="-281396" rtl="0">
              <a:spcBef>
                <a:spcPts val="0"/>
              </a:spcBef>
              <a:spcAft>
                <a:spcPts val="0"/>
              </a:spcAft>
              <a:buSzPts val="1600"/>
              <a:buChar char="✗"/>
              <a:defRPr sz="1400"/>
            </a:lvl6pPr>
            <a:lvl7pPr marL="2727381" lvl="6" indent="-281396" rtl="0">
              <a:spcBef>
                <a:spcPts val="0"/>
              </a:spcBef>
              <a:spcAft>
                <a:spcPts val="0"/>
              </a:spcAft>
              <a:buSzPts val="1600"/>
              <a:buChar char="✗"/>
              <a:defRPr sz="1400"/>
            </a:lvl7pPr>
            <a:lvl8pPr marL="3117007" lvl="7" indent="-281396" rtl="0">
              <a:spcBef>
                <a:spcPts val="0"/>
              </a:spcBef>
              <a:spcAft>
                <a:spcPts val="0"/>
              </a:spcAft>
              <a:buSzPts val="1600"/>
              <a:buChar char="✗"/>
              <a:defRPr sz="1400"/>
            </a:lvl8pPr>
            <a:lvl9pPr marL="3506633" lvl="8" indent="-281396" rtl="0">
              <a:spcBef>
                <a:spcPts val="0"/>
              </a:spcBef>
              <a:spcAft>
                <a:spcPts val="0"/>
              </a:spcAft>
              <a:buSzPts val="1600"/>
              <a:buChar char="✗"/>
              <a:defRPr sz="14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389626" lvl="0" indent="-281396" rtl="0">
              <a:spcBef>
                <a:spcPts val="511"/>
              </a:spcBef>
              <a:spcAft>
                <a:spcPts val="0"/>
              </a:spcAft>
              <a:buSzPts val="1600"/>
              <a:buChar char="✘"/>
              <a:defRPr sz="1400"/>
            </a:lvl1pPr>
            <a:lvl2pPr marL="779252" lvl="1" indent="-281396" rtl="0">
              <a:spcBef>
                <a:spcPts val="0"/>
              </a:spcBef>
              <a:spcAft>
                <a:spcPts val="0"/>
              </a:spcAft>
              <a:buSzPts val="1600"/>
              <a:buChar char="✗"/>
              <a:defRPr sz="1400"/>
            </a:lvl2pPr>
            <a:lvl3pPr marL="1168878" lvl="2" indent="-281396" rtl="0">
              <a:spcBef>
                <a:spcPts val="0"/>
              </a:spcBef>
              <a:spcAft>
                <a:spcPts val="0"/>
              </a:spcAft>
              <a:buSzPts val="1600"/>
              <a:buChar char="✗"/>
              <a:defRPr sz="1400"/>
            </a:lvl3pPr>
            <a:lvl4pPr marL="1558503" lvl="3" indent="-281396" rtl="0">
              <a:spcBef>
                <a:spcPts val="0"/>
              </a:spcBef>
              <a:spcAft>
                <a:spcPts val="0"/>
              </a:spcAft>
              <a:buSzPts val="1600"/>
              <a:buChar char="✗"/>
              <a:defRPr sz="1400"/>
            </a:lvl4pPr>
            <a:lvl5pPr marL="1948129" lvl="4" indent="-281396" rtl="0">
              <a:spcBef>
                <a:spcPts val="0"/>
              </a:spcBef>
              <a:spcAft>
                <a:spcPts val="0"/>
              </a:spcAft>
              <a:buSzPts val="1600"/>
              <a:buChar char="✗"/>
              <a:defRPr sz="1400"/>
            </a:lvl5pPr>
            <a:lvl6pPr marL="2337755" lvl="5" indent="-281396" rtl="0">
              <a:spcBef>
                <a:spcPts val="0"/>
              </a:spcBef>
              <a:spcAft>
                <a:spcPts val="0"/>
              </a:spcAft>
              <a:buSzPts val="1600"/>
              <a:buChar char="✗"/>
              <a:defRPr sz="1400"/>
            </a:lvl6pPr>
            <a:lvl7pPr marL="2727381" lvl="6" indent="-281396" rtl="0">
              <a:spcBef>
                <a:spcPts val="0"/>
              </a:spcBef>
              <a:spcAft>
                <a:spcPts val="0"/>
              </a:spcAft>
              <a:buSzPts val="1600"/>
              <a:buChar char="✗"/>
              <a:defRPr sz="1400"/>
            </a:lvl7pPr>
            <a:lvl8pPr marL="3117007" lvl="7" indent="-281396" rtl="0">
              <a:spcBef>
                <a:spcPts val="0"/>
              </a:spcBef>
              <a:spcAft>
                <a:spcPts val="0"/>
              </a:spcAft>
              <a:buSzPts val="1600"/>
              <a:buChar char="✗"/>
              <a:defRPr sz="1400"/>
            </a:lvl8pPr>
            <a:lvl9pPr marL="3506633" lvl="8" indent="-281396" rtl="0">
              <a:spcBef>
                <a:spcPts val="0"/>
              </a:spcBef>
              <a:spcAft>
                <a:spcPts val="0"/>
              </a:spcAft>
              <a:buSzPts val="1600"/>
              <a:buChar char="✗"/>
              <a:defRPr sz="14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389626" lvl="0" indent="-281396" rtl="0">
              <a:spcBef>
                <a:spcPts val="511"/>
              </a:spcBef>
              <a:spcAft>
                <a:spcPts val="0"/>
              </a:spcAft>
              <a:buSzPts val="1600"/>
              <a:buChar char="✘"/>
              <a:defRPr sz="1400"/>
            </a:lvl1pPr>
            <a:lvl2pPr marL="779252" lvl="1" indent="-281396" rtl="0">
              <a:spcBef>
                <a:spcPts val="0"/>
              </a:spcBef>
              <a:spcAft>
                <a:spcPts val="0"/>
              </a:spcAft>
              <a:buSzPts val="1600"/>
              <a:buChar char="✗"/>
              <a:defRPr sz="1400"/>
            </a:lvl2pPr>
            <a:lvl3pPr marL="1168878" lvl="2" indent="-281396" rtl="0">
              <a:spcBef>
                <a:spcPts val="0"/>
              </a:spcBef>
              <a:spcAft>
                <a:spcPts val="0"/>
              </a:spcAft>
              <a:buSzPts val="1600"/>
              <a:buChar char="✗"/>
              <a:defRPr sz="1400"/>
            </a:lvl3pPr>
            <a:lvl4pPr marL="1558503" lvl="3" indent="-281396" rtl="0">
              <a:spcBef>
                <a:spcPts val="0"/>
              </a:spcBef>
              <a:spcAft>
                <a:spcPts val="0"/>
              </a:spcAft>
              <a:buSzPts val="1600"/>
              <a:buChar char="✗"/>
              <a:defRPr sz="1400"/>
            </a:lvl4pPr>
            <a:lvl5pPr marL="1948129" lvl="4" indent="-281396" rtl="0">
              <a:spcBef>
                <a:spcPts val="0"/>
              </a:spcBef>
              <a:spcAft>
                <a:spcPts val="0"/>
              </a:spcAft>
              <a:buSzPts val="1600"/>
              <a:buChar char="✗"/>
              <a:defRPr sz="1400"/>
            </a:lvl5pPr>
            <a:lvl6pPr marL="2337755" lvl="5" indent="-281396" rtl="0">
              <a:spcBef>
                <a:spcPts val="0"/>
              </a:spcBef>
              <a:spcAft>
                <a:spcPts val="0"/>
              </a:spcAft>
              <a:buSzPts val="1600"/>
              <a:buChar char="✗"/>
              <a:defRPr sz="1400"/>
            </a:lvl6pPr>
            <a:lvl7pPr marL="2727381" lvl="6" indent="-281396" rtl="0">
              <a:spcBef>
                <a:spcPts val="0"/>
              </a:spcBef>
              <a:spcAft>
                <a:spcPts val="0"/>
              </a:spcAft>
              <a:buSzPts val="1600"/>
              <a:buChar char="✗"/>
              <a:defRPr sz="1400"/>
            </a:lvl7pPr>
            <a:lvl8pPr marL="3117007" lvl="7" indent="-281396" rtl="0">
              <a:spcBef>
                <a:spcPts val="0"/>
              </a:spcBef>
              <a:spcAft>
                <a:spcPts val="0"/>
              </a:spcAft>
              <a:buSzPts val="1600"/>
              <a:buChar char="✗"/>
              <a:defRPr sz="1400"/>
            </a:lvl8pPr>
            <a:lvl9pPr marL="3506633" lvl="8" indent="-281396" rtl="0">
              <a:spcBef>
                <a:spcPts val="0"/>
              </a:spcBef>
              <a:spcAft>
                <a:spcPts val="0"/>
              </a:spcAft>
              <a:buSzPts val="1600"/>
              <a:buChar char="✗"/>
              <a:defRPr sz="14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5806566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457200" y="1428750"/>
            <a:ext cx="2631900" cy="3323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9" name="Google Shape;39;p8"/>
          <p:cNvSpPr txBox="1">
            <a:spLocks noGrp="1"/>
          </p:cNvSpPr>
          <p:nvPr>
            <p:ph type="body" idx="2"/>
          </p:nvPr>
        </p:nvSpPr>
        <p:spPr>
          <a:xfrm>
            <a:off x="3223964" y="1428750"/>
            <a:ext cx="2631900" cy="3323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0" name="Google Shape;40;p8"/>
          <p:cNvSpPr txBox="1">
            <a:spLocks noGrp="1"/>
          </p:cNvSpPr>
          <p:nvPr>
            <p:ph type="body" idx="3"/>
          </p:nvPr>
        </p:nvSpPr>
        <p:spPr>
          <a:xfrm>
            <a:off x="5990727" y="1428750"/>
            <a:ext cx="2631900" cy="3323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1" name="Google Shape;41;p8"/>
          <p:cNvSpPr txBox="1">
            <a:spLocks noGrp="1"/>
          </p:cNvSpPr>
          <p:nvPr>
            <p:ph type="title"/>
          </p:nvPr>
        </p:nvSpPr>
        <p:spPr>
          <a:xfrm>
            <a:off x="457200" y="517328"/>
            <a:ext cx="8229600" cy="545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200"/>
              <a:buNone/>
              <a:defRPr>
                <a:solidFill>
                  <a:schemeClr val="dk1"/>
                </a:solidFill>
                <a:highlight>
                  <a:schemeClr val="accent1"/>
                </a:highlight>
              </a:defRPr>
            </a:lvl1pPr>
            <a:lvl2pPr lvl="1" rtl="0">
              <a:lnSpc>
                <a:spcPct val="115000"/>
              </a:lnSpc>
              <a:spcBef>
                <a:spcPts val="0"/>
              </a:spcBef>
              <a:spcAft>
                <a:spcPts val="0"/>
              </a:spcAft>
              <a:buClr>
                <a:schemeClr val="dk1"/>
              </a:buClr>
              <a:buSzPts val="3200"/>
              <a:buNone/>
              <a:defRPr>
                <a:solidFill>
                  <a:schemeClr val="dk1"/>
                </a:solidFill>
                <a:highlight>
                  <a:schemeClr val="accent1"/>
                </a:highlight>
              </a:defRPr>
            </a:lvl2pPr>
            <a:lvl3pPr lvl="2" rtl="0">
              <a:lnSpc>
                <a:spcPct val="115000"/>
              </a:lnSpc>
              <a:spcBef>
                <a:spcPts val="0"/>
              </a:spcBef>
              <a:spcAft>
                <a:spcPts val="0"/>
              </a:spcAft>
              <a:buClr>
                <a:schemeClr val="dk1"/>
              </a:buClr>
              <a:buSzPts val="3200"/>
              <a:buNone/>
              <a:defRPr>
                <a:solidFill>
                  <a:schemeClr val="dk1"/>
                </a:solidFill>
                <a:highlight>
                  <a:schemeClr val="accent1"/>
                </a:highlight>
              </a:defRPr>
            </a:lvl3pPr>
            <a:lvl4pPr lvl="3" rtl="0">
              <a:lnSpc>
                <a:spcPct val="115000"/>
              </a:lnSpc>
              <a:spcBef>
                <a:spcPts val="0"/>
              </a:spcBef>
              <a:spcAft>
                <a:spcPts val="0"/>
              </a:spcAft>
              <a:buClr>
                <a:schemeClr val="dk1"/>
              </a:buClr>
              <a:buSzPts val="3200"/>
              <a:buNone/>
              <a:defRPr>
                <a:solidFill>
                  <a:schemeClr val="dk1"/>
                </a:solidFill>
                <a:highlight>
                  <a:schemeClr val="accent1"/>
                </a:highlight>
              </a:defRPr>
            </a:lvl4pPr>
            <a:lvl5pPr lvl="4" rtl="0">
              <a:lnSpc>
                <a:spcPct val="115000"/>
              </a:lnSpc>
              <a:spcBef>
                <a:spcPts val="0"/>
              </a:spcBef>
              <a:spcAft>
                <a:spcPts val="0"/>
              </a:spcAft>
              <a:buClr>
                <a:schemeClr val="dk1"/>
              </a:buClr>
              <a:buSzPts val="3200"/>
              <a:buNone/>
              <a:defRPr>
                <a:solidFill>
                  <a:schemeClr val="dk1"/>
                </a:solidFill>
                <a:highlight>
                  <a:schemeClr val="accent1"/>
                </a:highlight>
              </a:defRPr>
            </a:lvl5pPr>
            <a:lvl6pPr lvl="5" rtl="0">
              <a:lnSpc>
                <a:spcPct val="115000"/>
              </a:lnSpc>
              <a:spcBef>
                <a:spcPts val="0"/>
              </a:spcBef>
              <a:spcAft>
                <a:spcPts val="0"/>
              </a:spcAft>
              <a:buClr>
                <a:schemeClr val="dk1"/>
              </a:buClr>
              <a:buSzPts val="3200"/>
              <a:buNone/>
              <a:defRPr>
                <a:solidFill>
                  <a:schemeClr val="dk1"/>
                </a:solidFill>
                <a:highlight>
                  <a:schemeClr val="accent1"/>
                </a:highlight>
              </a:defRPr>
            </a:lvl6pPr>
            <a:lvl7pPr lvl="6" rtl="0">
              <a:lnSpc>
                <a:spcPct val="115000"/>
              </a:lnSpc>
              <a:spcBef>
                <a:spcPts val="0"/>
              </a:spcBef>
              <a:spcAft>
                <a:spcPts val="0"/>
              </a:spcAft>
              <a:buClr>
                <a:schemeClr val="dk1"/>
              </a:buClr>
              <a:buSzPts val="3200"/>
              <a:buNone/>
              <a:defRPr>
                <a:solidFill>
                  <a:schemeClr val="dk1"/>
                </a:solidFill>
                <a:highlight>
                  <a:schemeClr val="accent1"/>
                </a:highlight>
              </a:defRPr>
            </a:lvl7pPr>
            <a:lvl8pPr lvl="7" rtl="0">
              <a:lnSpc>
                <a:spcPct val="115000"/>
              </a:lnSpc>
              <a:spcBef>
                <a:spcPts val="0"/>
              </a:spcBef>
              <a:spcAft>
                <a:spcPts val="0"/>
              </a:spcAft>
              <a:buClr>
                <a:schemeClr val="dk1"/>
              </a:buClr>
              <a:buSzPts val="3200"/>
              <a:buNone/>
              <a:defRPr>
                <a:solidFill>
                  <a:schemeClr val="dk1"/>
                </a:solidFill>
                <a:highlight>
                  <a:schemeClr val="accent1"/>
                </a:highlight>
              </a:defRPr>
            </a:lvl8pPr>
            <a:lvl9pPr lvl="8" rtl="0">
              <a:lnSpc>
                <a:spcPct val="115000"/>
              </a:lnSpc>
              <a:spcBef>
                <a:spcPts val="0"/>
              </a:spcBef>
              <a:spcAft>
                <a:spcPts val="0"/>
              </a:spcAft>
              <a:buClr>
                <a:schemeClr val="dk1"/>
              </a:buClr>
              <a:buSzPts val="3200"/>
              <a:buNone/>
              <a:defRPr>
                <a:solidFill>
                  <a:schemeClr val="dk1"/>
                </a:solidFill>
                <a:highlight>
                  <a:schemeClr val="accent1"/>
                </a:highlight>
              </a:defRPr>
            </a:lvl9pPr>
          </a:lstStyle>
          <a:p>
            <a:endParaRPr/>
          </a:p>
        </p:txBody>
      </p:sp>
      <p:sp>
        <p:nvSpPr>
          <p:cNvPr id="42" name="Google Shape;42;p8"/>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3199345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9"/>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5" name="Google Shape;45;p9"/>
          <p:cNvSpPr txBox="1">
            <a:spLocks noGrp="1"/>
          </p:cNvSpPr>
          <p:nvPr>
            <p:ph type="title"/>
          </p:nvPr>
        </p:nvSpPr>
        <p:spPr>
          <a:xfrm>
            <a:off x="457200" y="495956"/>
            <a:ext cx="8229600" cy="464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3000"/>
              <a:buNone/>
              <a:defRPr sz="3000">
                <a:solidFill>
                  <a:schemeClr val="dk1"/>
                </a:solidFill>
                <a:highlight>
                  <a:schemeClr val="accent1"/>
                </a:highlight>
              </a:defRPr>
            </a:lvl1pPr>
            <a:lvl2pPr lvl="1" algn="ctr">
              <a:spcBef>
                <a:spcPts val="0"/>
              </a:spcBef>
              <a:spcAft>
                <a:spcPts val="0"/>
              </a:spcAft>
              <a:buClr>
                <a:schemeClr val="dk1"/>
              </a:buClr>
              <a:buSzPts val="3000"/>
              <a:buNone/>
              <a:defRPr sz="3000">
                <a:solidFill>
                  <a:schemeClr val="dk1"/>
                </a:solidFill>
                <a:highlight>
                  <a:schemeClr val="accent1"/>
                </a:highlight>
              </a:defRPr>
            </a:lvl2pPr>
            <a:lvl3pPr lvl="2" algn="ctr">
              <a:spcBef>
                <a:spcPts val="0"/>
              </a:spcBef>
              <a:spcAft>
                <a:spcPts val="0"/>
              </a:spcAft>
              <a:buClr>
                <a:schemeClr val="dk1"/>
              </a:buClr>
              <a:buSzPts val="3000"/>
              <a:buNone/>
              <a:defRPr sz="3000">
                <a:solidFill>
                  <a:schemeClr val="dk1"/>
                </a:solidFill>
                <a:highlight>
                  <a:schemeClr val="accent1"/>
                </a:highlight>
              </a:defRPr>
            </a:lvl3pPr>
            <a:lvl4pPr lvl="3" algn="ctr">
              <a:spcBef>
                <a:spcPts val="0"/>
              </a:spcBef>
              <a:spcAft>
                <a:spcPts val="0"/>
              </a:spcAft>
              <a:buClr>
                <a:schemeClr val="dk1"/>
              </a:buClr>
              <a:buSzPts val="3000"/>
              <a:buNone/>
              <a:defRPr sz="3000">
                <a:solidFill>
                  <a:schemeClr val="dk1"/>
                </a:solidFill>
                <a:highlight>
                  <a:schemeClr val="accent1"/>
                </a:highlight>
              </a:defRPr>
            </a:lvl4pPr>
            <a:lvl5pPr lvl="4" algn="ctr">
              <a:spcBef>
                <a:spcPts val="0"/>
              </a:spcBef>
              <a:spcAft>
                <a:spcPts val="0"/>
              </a:spcAft>
              <a:buClr>
                <a:schemeClr val="dk1"/>
              </a:buClr>
              <a:buSzPts val="3000"/>
              <a:buNone/>
              <a:defRPr sz="3000">
                <a:solidFill>
                  <a:schemeClr val="dk1"/>
                </a:solidFill>
                <a:highlight>
                  <a:schemeClr val="accent1"/>
                </a:highlight>
              </a:defRPr>
            </a:lvl5pPr>
            <a:lvl6pPr lvl="5" algn="ctr">
              <a:spcBef>
                <a:spcPts val="0"/>
              </a:spcBef>
              <a:spcAft>
                <a:spcPts val="0"/>
              </a:spcAft>
              <a:buClr>
                <a:schemeClr val="dk1"/>
              </a:buClr>
              <a:buSzPts val="3000"/>
              <a:buNone/>
              <a:defRPr sz="3000">
                <a:solidFill>
                  <a:schemeClr val="dk1"/>
                </a:solidFill>
                <a:highlight>
                  <a:schemeClr val="accent1"/>
                </a:highlight>
              </a:defRPr>
            </a:lvl6pPr>
            <a:lvl7pPr lvl="6" algn="ctr">
              <a:spcBef>
                <a:spcPts val="0"/>
              </a:spcBef>
              <a:spcAft>
                <a:spcPts val="0"/>
              </a:spcAft>
              <a:buClr>
                <a:schemeClr val="dk1"/>
              </a:buClr>
              <a:buSzPts val="3000"/>
              <a:buNone/>
              <a:defRPr sz="3000">
                <a:solidFill>
                  <a:schemeClr val="dk1"/>
                </a:solidFill>
                <a:highlight>
                  <a:schemeClr val="accent1"/>
                </a:highlight>
              </a:defRPr>
            </a:lvl7pPr>
            <a:lvl8pPr lvl="7" algn="ctr">
              <a:spcBef>
                <a:spcPts val="0"/>
              </a:spcBef>
              <a:spcAft>
                <a:spcPts val="0"/>
              </a:spcAft>
              <a:buClr>
                <a:schemeClr val="dk1"/>
              </a:buClr>
              <a:buSzPts val="3000"/>
              <a:buNone/>
              <a:defRPr sz="3000">
                <a:solidFill>
                  <a:schemeClr val="dk1"/>
                </a:solidFill>
                <a:highlight>
                  <a:schemeClr val="accent1"/>
                </a:highlight>
              </a:defRPr>
            </a:lvl8pPr>
            <a:lvl9pPr lvl="8" algn="ctr">
              <a:spcBef>
                <a:spcPts val="0"/>
              </a:spcBef>
              <a:spcAft>
                <a:spcPts val="0"/>
              </a:spcAft>
              <a:buClr>
                <a:schemeClr val="dk1"/>
              </a:buClr>
              <a:buSzPts val="3000"/>
              <a:buNone/>
              <a:defRPr sz="3000">
                <a:solidFill>
                  <a:schemeClr val="dk1"/>
                </a:solidFill>
                <a:highlight>
                  <a:schemeClr val="accent1"/>
                </a:highlight>
              </a:defRPr>
            </a:lvl9pPr>
          </a:lstStyle>
          <a:p>
            <a:endParaRPr/>
          </a:p>
        </p:txBody>
      </p:sp>
      <p:sp>
        <p:nvSpPr>
          <p:cNvPr id="46" name="Google Shape;46;p9"/>
          <p:cNvSpPr txBox="1">
            <a:spLocks noGrp="1"/>
          </p:cNvSpPr>
          <p:nvPr>
            <p:ph type="sldNum" idx="12"/>
          </p:nvPr>
        </p:nvSpPr>
        <p:spPr>
          <a:xfrm>
            <a:off x="4297650" y="4752131"/>
            <a:ext cx="548700" cy="3153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20099257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7"/>
        <p:cNvGrpSpPr/>
        <p:nvPr/>
      </p:nvGrpSpPr>
      <p:grpSpPr>
        <a:xfrm>
          <a:off x="0" y="0"/>
          <a:ext cx="0" cy="0"/>
          <a:chOff x="0" y="0"/>
          <a:chExt cx="0" cy="0"/>
        </a:xfrm>
      </p:grpSpPr>
      <p:sp>
        <p:nvSpPr>
          <p:cNvPr id="48" name="Google Shape;48;p10"/>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9" name="Google Shape;49;p10"/>
          <p:cNvSpPr txBox="1">
            <a:spLocks noGrp="1"/>
          </p:cNvSpPr>
          <p:nvPr>
            <p:ph type="body" idx="1"/>
          </p:nvPr>
        </p:nvSpPr>
        <p:spPr>
          <a:xfrm>
            <a:off x="457200" y="43301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50" name="Google Shape;50;p10"/>
          <p:cNvSpPr txBox="1">
            <a:spLocks noGrp="1"/>
          </p:cNvSpPr>
          <p:nvPr>
            <p:ph type="sldNum" idx="12"/>
          </p:nvPr>
        </p:nvSpPr>
        <p:spPr>
          <a:xfrm>
            <a:off x="4297650" y="4752131"/>
            <a:ext cx="548700" cy="3153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7865427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4610230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ank - Veil">
  <p:cSld name="Blank - Veil">
    <p:spTree>
      <p:nvGrpSpPr>
        <p:cNvPr id="1" name="Shape 53"/>
        <p:cNvGrpSpPr/>
        <p:nvPr/>
      </p:nvGrpSpPr>
      <p:grpSpPr>
        <a:xfrm>
          <a:off x="0" y="0"/>
          <a:ext cx="0" cy="0"/>
          <a:chOff x="0" y="0"/>
          <a:chExt cx="0" cy="0"/>
        </a:xfrm>
      </p:grpSpPr>
      <p:sp>
        <p:nvSpPr>
          <p:cNvPr id="54" name="Google Shape;54;p12"/>
          <p:cNvSpPr/>
          <p:nvPr/>
        </p:nvSpPr>
        <p:spPr>
          <a:xfrm>
            <a:off x="150" y="0"/>
            <a:ext cx="9144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5" name="Google Shape;55;p12"/>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20323542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lank - Half Veil">
  <p:cSld name="Blank - Half Veil">
    <p:spTree>
      <p:nvGrpSpPr>
        <p:cNvPr id="1" name="Shape 56"/>
        <p:cNvGrpSpPr/>
        <p:nvPr/>
      </p:nvGrpSpPr>
      <p:grpSpPr>
        <a:xfrm>
          <a:off x="0" y="0"/>
          <a:ext cx="0" cy="0"/>
          <a:chOff x="0" y="0"/>
          <a:chExt cx="0" cy="0"/>
        </a:xfrm>
      </p:grpSpPr>
      <p:sp>
        <p:nvSpPr>
          <p:cNvPr id="57" name="Google Shape;57;p13"/>
          <p:cNvSpPr/>
          <p:nvPr/>
        </p:nvSpPr>
        <p:spPr>
          <a:xfrm>
            <a:off x="4572000" y="0"/>
            <a:ext cx="4572000" cy="5149500"/>
          </a:xfrm>
          <a:prstGeom prst="rect">
            <a:avLst/>
          </a:prstGeom>
          <a:solidFill>
            <a:srgbClr val="000000">
              <a:alpha val="458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8" name="Google Shape;58;p13"/>
          <p:cNvSpPr txBox="1">
            <a:spLocks noGrp="1"/>
          </p:cNvSpPr>
          <p:nvPr>
            <p:ph type="sldNum" idx="12"/>
          </p:nvPr>
        </p:nvSpPr>
        <p:spPr>
          <a:xfrm>
            <a:off x="8556775" y="4752131"/>
            <a:ext cx="548700" cy="3153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B0E0E6"/>
                </a:solidFill>
              </a:rPr>
              <a:pPr/>
              <a:t>‹#›</a:t>
            </a:fld>
            <a:endParaRPr>
              <a:solidFill>
                <a:srgbClr val="B0E0E6"/>
              </a:solidFill>
            </a:endParaRPr>
          </a:p>
        </p:txBody>
      </p:sp>
    </p:spTree>
    <p:extLst>
      <p:ext uri="{BB962C8B-B14F-4D97-AF65-F5344CB8AC3E}">
        <p14:creationId xmlns:p14="http://schemas.microsoft.com/office/powerpoint/2010/main" val="352333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6"/>
        <p:cNvGrpSpPr/>
        <p:nvPr/>
      </p:nvGrpSpPr>
      <p:grpSpPr>
        <a:xfrm>
          <a:off x="0" y="0"/>
          <a:ext cx="0" cy="0"/>
          <a:chOff x="0" y="0"/>
          <a:chExt cx="0" cy="0"/>
        </a:xfrm>
      </p:grpSpPr>
      <p:grpSp>
        <p:nvGrpSpPr>
          <p:cNvPr id="437" name="Google Shape;437;p8"/>
          <p:cNvGrpSpPr/>
          <p:nvPr/>
        </p:nvGrpSpPr>
        <p:grpSpPr>
          <a:xfrm>
            <a:off x="-45602"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320420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389626" lvl="0" indent="-194813" algn="ctr" rtl="0">
              <a:spcBef>
                <a:spcPts val="307"/>
              </a:spcBef>
              <a:spcAft>
                <a:spcPts val="0"/>
              </a:spcAft>
              <a:buSzPts val="1400"/>
              <a:buNone/>
              <a:defRPr sz="12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grpSp>
        <p:nvGrpSpPr>
          <p:cNvPr id="502" name="Google Shape;502;p9"/>
          <p:cNvGrpSpPr/>
          <p:nvPr/>
        </p:nvGrpSpPr>
        <p:grpSpPr>
          <a:xfrm>
            <a:off x="-45602" y="-123257"/>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29003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2420075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ith pattern">
  <p:cSld name="Blank with pattern">
    <p:spTree>
      <p:nvGrpSpPr>
        <p:cNvPr id="1" name="Shape 564"/>
        <p:cNvGrpSpPr/>
        <p:nvPr/>
      </p:nvGrpSpPr>
      <p:grpSpPr>
        <a:xfrm>
          <a:off x="0" y="0"/>
          <a:ext cx="0" cy="0"/>
          <a:chOff x="0" y="0"/>
          <a:chExt cx="0" cy="0"/>
        </a:xfrm>
      </p:grpSpPr>
      <p:grpSp>
        <p:nvGrpSpPr>
          <p:cNvPr id="565" name="Google Shape;565;p11"/>
          <p:cNvGrpSpPr/>
          <p:nvPr/>
        </p:nvGrpSpPr>
        <p:grpSpPr>
          <a:xfrm>
            <a:off x="-45602"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Tree>
    <p:extLst>
      <p:ext uri="{BB962C8B-B14F-4D97-AF65-F5344CB8AC3E}">
        <p14:creationId xmlns:p14="http://schemas.microsoft.com/office/powerpoint/2010/main" val="38436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ith big pattern">
  <p:cSld name="Blank with big pattern">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085AA"/>
                </a:solidFill>
              </a:rPr>
              <a:pPr/>
              <a:t>‹#›</a:t>
            </a:fld>
            <a:endParaRPr>
              <a:solidFill>
                <a:srgbClr val="7085AA"/>
              </a:solidFill>
            </a:endParaRPr>
          </a:p>
        </p:txBody>
      </p:sp>
      <p:sp>
        <p:nvSpPr>
          <p:cNvPr id="628" name="Google Shape;628;p12"/>
          <p:cNvSpPr/>
          <p:nvPr/>
        </p:nvSpPr>
        <p:spPr>
          <a:xfrm>
            <a:off x="3877329" y="86933"/>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29" name="Google Shape;629;p12"/>
          <p:cNvSpPr/>
          <p:nvPr/>
        </p:nvSpPr>
        <p:spPr>
          <a:xfrm>
            <a:off x="-73851" y="4335364"/>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7"/>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1" name="Google Shape;631;p12"/>
          <p:cNvSpPr/>
          <p:nvPr/>
        </p:nvSpPr>
        <p:spPr>
          <a:xfrm rot="-1974315">
            <a:off x="1073777"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2" name="Google Shape;632;p12"/>
          <p:cNvSpPr/>
          <p:nvPr/>
        </p:nvSpPr>
        <p:spPr>
          <a:xfrm>
            <a:off x="4101002" y="4649181"/>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3" name="Google Shape;633;p12"/>
          <p:cNvSpPr/>
          <p:nvPr/>
        </p:nvSpPr>
        <p:spPr>
          <a:xfrm>
            <a:off x="8577163" y="951326"/>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4" name="Google Shape;634;p12"/>
          <p:cNvSpPr/>
          <p:nvPr/>
        </p:nvSpPr>
        <p:spPr>
          <a:xfrm rot="3971375">
            <a:off x="3138583" y="4622817"/>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5" name="Google Shape;635;p12"/>
          <p:cNvSpPr/>
          <p:nvPr/>
        </p:nvSpPr>
        <p:spPr>
          <a:xfrm rot="-3375824">
            <a:off x="8529406"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4"/>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7" name="Google Shape;637;p12"/>
          <p:cNvSpPr/>
          <p:nvPr/>
        </p:nvSpPr>
        <p:spPr>
          <a:xfrm rot="2196195">
            <a:off x="6620202" y="37362"/>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5"/>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39" name="Google Shape;639;p12"/>
          <p:cNvSpPr/>
          <p:nvPr/>
        </p:nvSpPr>
        <p:spPr>
          <a:xfrm>
            <a:off x="397766"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0" name="Google Shape;640;p12"/>
          <p:cNvSpPr/>
          <p:nvPr/>
        </p:nvSpPr>
        <p:spPr>
          <a:xfrm>
            <a:off x="1635737" y="4515633"/>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1" name="Google Shape;641;p12"/>
          <p:cNvSpPr/>
          <p:nvPr/>
        </p:nvSpPr>
        <p:spPr>
          <a:xfrm rot="-982808">
            <a:off x="7867084"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2" name="Google Shape;642;p12"/>
          <p:cNvSpPr/>
          <p:nvPr/>
        </p:nvSpPr>
        <p:spPr>
          <a:xfrm rot="1185294">
            <a:off x="4798351"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3" name="Google Shape;643;p12"/>
          <p:cNvSpPr/>
          <p:nvPr/>
        </p:nvSpPr>
        <p:spPr>
          <a:xfrm>
            <a:off x="954788" y="598453"/>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4" name="Google Shape;644;p12"/>
          <p:cNvSpPr/>
          <p:nvPr/>
        </p:nvSpPr>
        <p:spPr>
          <a:xfrm>
            <a:off x="7934147"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5" name="Google Shape;645;p12"/>
          <p:cNvSpPr/>
          <p:nvPr/>
        </p:nvSpPr>
        <p:spPr>
          <a:xfrm>
            <a:off x="8750638" y="1716147"/>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6" name="Google Shape;646;p12"/>
          <p:cNvSpPr/>
          <p:nvPr/>
        </p:nvSpPr>
        <p:spPr>
          <a:xfrm rot="-2424156">
            <a:off x="2052512"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47" name="Google Shape;647;p12"/>
          <p:cNvSpPr/>
          <p:nvPr/>
        </p:nvSpPr>
        <p:spPr>
          <a:xfrm>
            <a:off x="6114463" y="4565396"/>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3" y="1703382"/>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2" name="Google Shape;652;p12"/>
          <p:cNvSpPr/>
          <p:nvPr/>
        </p:nvSpPr>
        <p:spPr>
          <a:xfrm>
            <a:off x="573537" y="2390408"/>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7" y="3919348"/>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7" name="Google Shape;657;p12"/>
          <p:cNvSpPr/>
          <p:nvPr/>
        </p:nvSpPr>
        <p:spPr>
          <a:xfrm>
            <a:off x="6730124" y="371346"/>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8" name="Google Shape;658;p12"/>
          <p:cNvSpPr/>
          <p:nvPr/>
        </p:nvSpPr>
        <p:spPr>
          <a:xfrm rot="1799564">
            <a:off x="7269685" y="4556614"/>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59" name="Google Shape;659;p12"/>
          <p:cNvSpPr/>
          <p:nvPr/>
        </p:nvSpPr>
        <p:spPr>
          <a:xfrm>
            <a:off x="8073207" y="696416"/>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1" name="Google Shape;661;p12"/>
          <p:cNvSpPr/>
          <p:nvPr/>
        </p:nvSpPr>
        <p:spPr>
          <a:xfrm>
            <a:off x="4940630"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2" name="Google Shape;662;p12"/>
          <p:cNvSpPr/>
          <p:nvPr/>
        </p:nvSpPr>
        <p:spPr>
          <a:xfrm rot="-1245048">
            <a:off x="8307366" y="2023369"/>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3" name="Google Shape;663;p12"/>
          <p:cNvSpPr/>
          <p:nvPr/>
        </p:nvSpPr>
        <p:spPr>
          <a:xfrm>
            <a:off x="140851"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6" name="Google Shape;666;p12"/>
          <p:cNvSpPr/>
          <p:nvPr/>
        </p:nvSpPr>
        <p:spPr>
          <a:xfrm>
            <a:off x="8496854" y="3855729"/>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7" name="Google Shape;667;p12"/>
          <p:cNvSpPr/>
          <p:nvPr/>
        </p:nvSpPr>
        <p:spPr>
          <a:xfrm>
            <a:off x="8204357" y="240187"/>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8" name="Google Shape;668;p12"/>
          <p:cNvSpPr/>
          <p:nvPr/>
        </p:nvSpPr>
        <p:spPr>
          <a:xfrm>
            <a:off x="8748502" y="3358541"/>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69" name="Google Shape;669;p12"/>
          <p:cNvSpPr/>
          <p:nvPr/>
        </p:nvSpPr>
        <p:spPr>
          <a:xfrm rot="9304419">
            <a:off x="3675877" y="4374276"/>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0" name="Google Shape;670;p12"/>
          <p:cNvSpPr/>
          <p:nvPr/>
        </p:nvSpPr>
        <p:spPr>
          <a:xfrm>
            <a:off x="3033705" y="205771"/>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2" name="Google Shape;672;p12"/>
          <p:cNvSpPr/>
          <p:nvPr/>
        </p:nvSpPr>
        <p:spPr>
          <a:xfrm>
            <a:off x="1334258"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3" name="Google Shape;673;p12"/>
          <p:cNvSpPr/>
          <p:nvPr/>
        </p:nvSpPr>
        <p:spPr>
          <a:xfrm>
            <a:off x="7558459"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4" name="Google Shape;674;p12"/>
          <p:cNvSpPr/>
          <p:nvPr/>
        </p:nvSpPr>
        <p:spPr>
          <a:xfrm>
            <a:off x="527435" y="3050948"/>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5" name="Google Shape;675;p12"/>
          <p:cNvSpPr/>
          <p:nvPr/>
        </p:nvSpPr>
        <p:spPr>
          <a:xfrm>
            <a:off x="8754662" y="2772179"/>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6" name="Google Shape;676;p12"/>
          <p:cNvSpPr/>
          <p:nvPr/>
        </p:nvSpPr>
        <p:spPr>
          <a:xfrm>
            <a:off x="140853" y="836410"/>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8"/>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6"/>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81" name="Google Shape;681;p12"/>
          <p:cNvSpPr/>
          <p:nvPr/>
        </p:nvSpPr>
        <p:spPr>
          <a:xfrm>
            <a:off x="6021196" y="137181"/>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nvGrpSpPr>
          <p:cNvPr id="682" name="Google Shape;682;p12"/>
          <p:cNvGrpSpPr/>
          <p:nvPr/>
        </p:nvGrpSpPr>
        <p:grpSpPr>
          <a:xfrm>
            <a:off x="791253" y="4630084"/>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5"/>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88" name="Google Shape;688;p12"/>
          <p:cNvSpPr/>
          <p:nvPr/>
        </p:nvSpPr>
        <p:spPr>
          <a:xfrm rot="1464154">
            <a:off x="4569092"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
        <p:nvSpPr>
          <p:cNvPr id="689" name="Google Shape;689;p12"/>
          <p:cNvSpPr/>
          <p:nvPr/>
        </p:nvSpPr>
        <p:spPr>
          <a:xfrm rot="-2221343">
            <a:off x="830948" y="3628654"/>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77912" tIns="38946" rIns="77912" bIns="38946" anchor="ctr" anchorCtr="0">
            <a:noAutofit/>
          </a:bodyPr>
          <a:lstStyle/>
          <a:p>
            <a:pPr>
              <a:buClr>
                <a:srgbClr val="000000"/>
              </a:buClr>
              <a:buFont typeface="Arial"/>
              <a:buNone/>
            </a:pPr>
            <a:endParaRPr kern="0">
              <a:solidFill>
                <a:srgbClr val="000000"/>
              </a:solidFill>
              <a:latin typeface="Short Stack"/>
              <a:ea typeface="Short Stack"/>
              <a:cs typeface="Short Stack"/>
              <a:sym typeface="Short Stack"/>
            </a:endParaRPr>
          </a:p>
        </p:txBody>
      </p:sp>
    </p:spTree>
    <p:extLst>
      <p:ext uri="{BB962C8B-B14F-4D97-AF65-F5344CB8AC3E}">
        <p14:creationId xmlns:p14="http://schemas.microsoft.com/office/powerpoint/2010/main" val="49406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230558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FFFFFF"/>
                </a:solidFill>
                <a:cs typeface="Arial"/>
                <a:sym typeface="Aria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extLst>
      <p:ext uri="{BB962C8B-B14F-4D97-AF65-F5344CB8AC3E}">
        <p14:creationId xmlns:p14="http://schemas.microsoft.com/office/powerpoint/2010/main" val="199748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b="1" kern="0">
                <a:solidFill>
                  <a:srgbClr val="FFFFFF"/>
                </a:solidFill>
                <a:cs typeface="Arial"/>
                <a:sym typeface="Arial"/>
              </a:rPr>
              <a:t>“</a:t>
            </a:r>
            <a:endParaRPr sz="9600" b="1" kern="0">
              <a:solidFill>
                <a:srgbClr val="FFFFFF"/>
              </a:solidFill>
              <a:cs typeface="Arial"/>
              <a:sym typeface="Aria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237518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58567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1336431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411063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413472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4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89771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64804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356328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038376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853819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373067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extLst>
      <p:ext uri="{BB962C8B-B14F-4D97-AF65-F5344CB8AC3E}">
        <p14:creationId xmlns:p14="http://schemas.microsoft.com/office/powerpoint/2010/main" val="2411786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329987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en" sz="6000" b="1" kern="0">
                <a:solidFill>
                  <a:srgbClr val="1594B5"/>
                </a:solidFill>
                <a:latin typeface="Encode Sans Semi Condensed"/>
                <a:ea typeface="Encode Sans Semi Condensed"/>
                <a:cs typeface="Encode Sans Semi Condensed"/>
                <a:sym typeface="Encode Sans Semi Condensed"/>
              </a:rPr>
              <a:t>“</a:t>
            </a:r>
            <a:endParaRPr sz="6000" b="1" kern="0">
              <a:solidFill>
                <a:srgbClr val="1594B5"/>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715928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1497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269918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004855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308780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43"/>
        <p:cNvGrpSpPr/>
        <p:nvPr/>
      </p:nvGrpSpPr>
      <p:grpSpPr>
        <a:xfrm>
          <a:off x="0" y="0"/>
          <a:ext cx="0" cy="0"/>
          <a:chOff x="0" y="0"/>
          <a:chExt cx="0" cy="0"/>
        </a:xfrm>
      </p:grpSpPr>
      <p:sp>
        <p:nvSpPr>
          <p:cNvPr id="944" name="Google Shape;944;p9"/>
          <p:cNvSpPr txBox="1">
            <a:spLocks noGrp="1"/>
          </p:cNvSpPr>
          <p:nvPr>
            <p:ph type="body" idx="1"/>
          </p:nvPr>
        </p:nvSpPr>
        <p:spPr>
          <a:xfrm>
            <a:off x="855300" y="4591175"/>
            <a:ext cx="7433400" cy="3348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Clr>
                <a:schemeClr val="accent1"/>
              </a:buClr>
              <a:buSzPts val="1800"/>
              <a:buNone/>
              <a:defRPr sz="1800">
                <a:solidFill>
                  <a:schemeClr val="accent1"/>
                </a:solidFill>
              </a:defRPr>
            </a:lvl1pPr>
          </a:lstStyle>
          <a:p>
            <a:endParaRPr/>
          </a:p>
        </p:txBody>
      </p:sp>
      <p:sp>
        <p:nvSpPr>
          <p:cNvPr id="945" name="Google Shape;945;p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946" name="Google Shape;946;p9"/>
          <p:cNvGrpSpPr/>
          <p:nvPr/>
        </p:nvGrpSpPr>
        <p:grpSpPr>
          <a:xfrm>
            <a:off x="2123897" y="-3"/>
            <a:ext cx="248884" cy="1079826"/>
            <a:chOff x="6176324" y="1765810"/>
            <a:chExt cx="466512" cy="2024421"/>
          </a:xfrm>
        </p:grpSpPr>
        <p:sp>
          <p:nvSpPr>
            <p:cNvPr id="947" name="Google Shape;947;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48" name="Google Shape;948;p9"/>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49" name="Google Shape;949;p9"/>
          <p:cNvGrpSpPr/>
          <p:nvPr/>
        </p:nvGrpSpPr>
        <p:grpSpPr>
          <a:xfrm>
            <a:off x="6105618" y="-6"/>
            <a:ext cx="314981" cy="715683"/>
            <a:chOff x="4897958" y="2723139"/>
            <a:chExt cx="514087" cy="1168081"/>
          </a:xfrm>
        </p:grpSpPr>
        <p:sp>
          <p:nvSpPr>
            <p:cNvPr id="950" name="Google Shape;950;p9"/>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51" name="Google Shape;951;p9"/>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52" name="Google Shape;952;p9"/>
          <p:cNvGrpSpPr/>
          <p:nvPr/>
        </p:nvGrpSpPr>
        <p:grpSpPr>
          <a:xfrm>
            <a:off x="3821579" y="-5"/>
            <a:ext cx="248873" cy="666692"/>
            <a:chOff x="5578966" y="2874382"/>
            <a:chExt cx="406190" cy="1088121"/>
          </a:xfrm>
        </p:grpSpPr>
        <p:sp>
          <p:nvSpPr>
            <p:cNvPr id="953" name="Google Shape;953;p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54" name="Google Shape;954;p9"/>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55" name="Google Shape;955;p9"/>
          <p:cNvGrpSpPr/>
          <p:nvPr/>
        </p:nvGrpSpPr>
        <p:grpSpPr>
          <a:xfrm>
            <a:off x="4797694" y="-1"/>
            <a:ext cx="285832" cy="1167629"/>
            <a:chOff x="6176324" y="1884520"/>
            <a:chExt cx="466512" cy="1905711"/>
          </a:xfrm>
        </p:grpSpPr>
        <p:sp>
          <p:nvSpPr>
            <p:cNvPr id="956" name="Google Shape;956;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57" name="Google Shape;957;p9"/>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58" name="Google Shape;958;p9"/>
          <p:cNvGrpSpPr/>
          <p:nvPr/>
        </p:nvGrpSpPr>
        <p:grpSpPr>
          <a:xfrm>
            <a:off x="2497918" y="-1"/>
            <a:ext cx="291985" cy="626860"/>
            <a:chOff x="6798998" y="2578195"/>
            <a:chExt cx="476555" cy="1023111"/>
          </a:xfrm>
        </p:grpSpPr>
        <p:sp>
          <p:nvSpPr>
            <p:cNvPr id="959" name="Google Shape;959;p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60" name="Google Shape;960;p9"/>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61" name="Google Shape;961;p9"/>
          <p:cNvGrpSpPr/>
          <p:nvPr/>
        </p:nvGrpSpPr>
        <p:grpSpPr>
          <a:xfrm>
            <a:off x="6996805" y="1"/>
            <a:ext cx="104448" cy="835379"/>
            <a:chOff x="7576714" y="1965553"/>
            <a:chExt cx="170472" cy="1363439"/>
          </a:xfrm>
        </p:grpSpPr>
        <p:sp>
          <p:nvSpPr>
            <p:cNvPr id="962" name="Google Shape;962;p9"/>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63" name="Google Shape;963;p9"/>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64" name="Google Shape;964;p9"/>
          <p:cNvGrpSpPr/>
          <p:nvPr/>
        </p:nvGrpSpPr>
        <p:grpSpPr>
          <a:xfrm>
            <a:off x="3185950" y="-4"/>
            <a:ext cx="176687" cy="1310262"/>
            <a:chOff x="7883572" y="1683399"/>
            <a:chExt cx="288375" cy="2138505"/>
          </a:xfrm>
        </p:grpSpPr>
        <p:sp>
          <p:nvSpPr>
            <p:cNvPr id="965" name="Google Shape;965;p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66" name="Google Shape;966;p9"/>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967" name="Google Shape;967;p9"/>
          <p:cNvGrpSpPr/>
          <p:nvPr/>
        </p:nvGrpSpPr>
        <p:grpSpPr>
          <a:xfrm>
            <a:off x="2478543" y="103446"/>
            <a:ext cx="96683" cy="110722"/>
            <a:chOff x="3462796" y="2555878"/>
            <a:chExt cx="157798" cy="180711"/>
          </a:xfrm>
        </p:grpSpPr>
        <p:sp>
          <p:nvSpPr>
            <p:cNvPr id="968" name="Google Shape;968;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69" name="Google Shape;969;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0" name="Google Shape;970;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1" name="Google Shape;971;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2" name="Google Shape;972;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3" name="Google Shape;973;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974" name="Google Shape;974;p9"/>
          <p:cNvGrpSpPr/>
          <p:nvPr/>
        </p:nvGrpSpPr>
        <p:grpSpPr>
          <a:xfrm>
            <a:off x="4244226" y="715679"/>
            <a:ext cx="110533" cy="116447"/>
            <a:chOff x="3770248" y="2527300"/>
            <a:chExt cx="180404" cy="190055"/>
          </a:xfrm>
        </p:grpSpPr>
        <p:sp>
          <p:nvSpPr>
            <p:cNvPr id="975" name="Google Shape;975;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6" name="Google Shape;976;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7" name="Google Shape;977;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78" name="Google Shape;978;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979" name="Google Shape;979;p9"/>
          <p:cNvGrpSpPr/>
          <p:nvPr/>
        </p:nvGrpSpPr>
        <p:grpSpPr>
          <a:xfrm>
            <a:off x="6547056" y="29477"/>
            <a:ext cx="131398" cy="150478"/>
            <a:chOff x="3462796" y="2555878"/>
            <a:chExt cx="157798" cy="180711"/>
          </a:xfrm>
        </p:grpSpPr>
        <p:sp>
          <p:nvSpPr>
            <p:cNvPr id="980" name="Google Shape;980;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1" name="Google Shape;981;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2" name="Google Shape;982;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3" name="Google Shape;983;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4" name="Google Shape;984;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5" name="Google Shape;985;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986" name="Google Shape;986;p9"/>
          <p:cNvGrpSpPr/>
          <p:nvPr/>
        </p:nvGrpSpPr>
        <p:grpSpPr>
          <a:xfrm>
            <a:off x="5436611" y="1013080"/>
            <a:ext cx="150222" cy="158259"/>
            <a:chOff x="3770248" y="2527300"/>
            <a:chExt cx="180404" cy="190055"/>
          </a:xfrm>
        </p:grpSpPr>
        <p:sp>
          <p:nvSpPr>
            <p:cNvPr id="987" name="Google Shape;987;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8" name="Google Shape;988;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89" name="Google Shape;989;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0" name="Google Shape;990;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991" name="Google Shape;991;p9"/>
          <p:cNvGrpSpPr/>
          <p:nvPr/>
        </p:nvGrpSpPr>
        <p:grpSpPr>
          <a:xfrm rot="5400000">
            <a:off x="5283010" y="299034"/>
            <a:ext cx="131398" cy="150460"/>
            <a:chOff x="3462796" y="2555878"/>
            <a:chExt cx="157798" cy="180711"/>
          </a:xfrm>
        </p:grpSpPr>
        <p:sp>
          <p:nvSpPr>
            <p:cNvPr id="992" name="Google Shape;992;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3" name="Google Shape;993;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4" name="Google Shape;994;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5" name="Google Shape;995;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6" name="Google Shape;996;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7" name="Google Shape;997;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998" name="Google Shape;998;p9"/>
          <p:cNvGrpSpPr/>
          <p:nvPr/>
        </p:nvGrpSpPr>
        <p:grpSpPr>
          <a:xfrm>
            <a:off x="2111378" y="797091"/>
            <a:ext cx="110533" cy="116447"/>
            <a:chOff x="3770248" y="2527300"/>
            <a:chExt cx="180404" cy="190055"/>
          </a:xfrm>
        </p:grpSpPr>
        <p:sp>
          <p:nvSpPr>
            <p:cNvPr id="999" name="Google Shape;999;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0" name="Google Shape;1000;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1" name="Google Shape;1001;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2" name="Google Shape;1002;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003" name="Google Shape;1003;p9"/>
          <p:cNvGrpSpPr/>
          <p:nvPr/>
        </p:nvGrpSpPr>
        <p:grpSpPr>
          <a:xfrm rot="-2700000">
            <a:off x="7021573" y="1207759"/>
            <a:ext cx="110522" cy="116435"/>
            <a:chOff x="3770248" y="2527300"/>
            <a:chExt cx="180404" cy="190055"/>
          </a:xfrm>
        </p:grpSpPr>
        <p:sp>
          <p:nvSpPr>
            <p:cNvPr id="1004" name="Google Shape;1004;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5" name="Google Shape;1005;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6" name="Google Shape;1006;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7" name="Google Shape;1007;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008" name="Google Shape;1008;p9"/>
          <p:cNvGrpSpPr/>
          <p:nvPr/>
        </p:nvGrpSpPr>
        <p:grpSpPr>
          <a:xfrm>
            <a:off x="3301930" y="-2"/>
            <a:ext cx="641313" cy="1441454"/>
            <a:chOff x="2484475" y="746199"/>
            <a:chExt cx="1046700" cy="2352626"/>
          </a:xfrm>
        </p:grpSpPr>
        <p:sp>
          <p:nvSpPr>
            <p:cNvPr id="1009" name="Google Shape;1009;p9"/>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10" name="Google Shape;1010;p9"/>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011" name="Google Shape;1011;p9"/>
            <p:cNvGrpSpPr/>
            <p:nvPr/>
          </p:nvGrpSpPr>
          <p:grpSpPr>
            <a:xfrm>
              <a:off x="2769703" y="746199"/>
              <a:ext cx="510180" cy="2066757"/>
              <a:chOff x="1818382" y="1899501"/>
              <a:chExt cx="466728" cy="1890730"/>
            </a:xfrm>
          </p:grpSpPr>
          <p:grpSp>
            <p:nvGrpSpPr>
              <p:cNvPr id="1012" name="Google Shape;1012;p9"/>
              <p:cNvGrpSpPr/>
              <p:nvPr/>
            </p:nvGrpSpPr>
            <p:grpSpPr>
              <a:xfrm>
                <a:off x="1818382" y="2971595"/>
                <a:ext cx="466728" cy="818636"/>
                <a:chOff x="1818382" y="2942618"/>
                <a:chExt cx="466728" cy="818636"/>
              </a:xfrm>
            </p:grpSpPr>
            <p:sp>
              <p:nvSpPr>
                <p:cNvPr id="1013" name="Google Shape;1013;p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14" name="Google Shape;1014;p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15" name="Google Shape;1015;p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16" name="Google Shape;1016;p9"/>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17" name="Google Shape;1017;p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018" name="Google Shape;1018;p9"/>
          <p:cNvGrpSpPr/>
          <p:nvPr/>
        </p:nvGrpSpPr>
        <p:grpSpPr>
          <a:xfrm>
            <a:off x="4207129" y="-1"/>
            <a:ext cx="554672" cy="791533"/>
            <a:chOff x="3961868" y="621833"/>
            <a:chExt cx="905291" cy="1291877"/>
          </a:xfrm>
        </p:grpSpPr>
        <p:grpSp>
          <p:nvGrpSpPr>
            <p:cNvPr id="1019" name="Google Shape;1019;p9"/>
            <p:cNvGrpSpPr/>
            <p:nvPr/>
          </p:nvGrpSpPr>
          <p:grpSpPr>
            <a:xfrm>
              <a:off x="3961868" y="1008419"/>
              <a:ext cx="905291" cy="905291"/>
              <a:chOff x="764100" y="3623300"/>
              <a:chExt cx="1046700" cy="1046700"/>
            </a:xfrm>
          </p:grpSpPr>
          <p:sp>
            <p:nvSpPr>
              <p:cNvPr id="1020" name="Google Shape;1020;p9"/>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21" name="Google Shape;1021;p9"/>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22" name="Google Shape;1022;p9"/>
            <p:cNvGrpSpPr/>
            <p:nvPr/>
          </p:nvGrpSpPr>
          <p:grpSpPr>
            <a:xfrm>
              <a:off x="4155315" y="621833"/>
              <a:ext cx="522826" cy="1099260"/>
              <a:chOff x="2447534" y="2604168"/>
              <a:chExt cx="478297" cy="1005636"/>
            </a:xfrm>
          </p:grpSpPr>
          <p:grpSp>
            <p:nvGrpSpPr>
              <p:cNvPr id="1023" name="Google Shape;1023;p9"/>
              <p:cNvGrpSpPr/>
              <p:nvPr/>
            </p:nvGrpSpPr>
            <p:grpSpPr>
              <a:xfrm>
                <a:off x="2447534" y="2604168"/>
                <a:ext cx="478297" cy="1005636"/>
                <a:chOff x="2447534" y="2604168"/>
                <a:chExt cx="478297" cy="1005636"/>
              </a:xfrm>
            </p:grpSpPr>
            <p:grpSp>
              <p:nvGrpSpPr>
                <p:cNvPr id="1024" name="Google Shape;1024;p9"/>
                <p:cNvGrpSpPr/>
                <p:nvPr/>
              </p:nvGrpSpPr>
              <p:grpSpPr>
                <a:xfrm>
                  <a:off x="2447534" y="2971595"/>
                  <a:ext cx="478297" cy="638209"/>
                  <a:chOff x="2447534" y="3081786"/>
                  <a:chExt cx="478297" cy="638209"/>
                </a:xfrm>
              </p:grpSpPr>
              <p:sp>
                <p:nvSpPr>
                  <p:cNvPr id="1025" name="Google Shape;1025;p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26" name="Google Shape;1026;p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27" name="Google Shape;1027;p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28" name="Google Shape;1028;p9"/>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29" name="Google Shape;1029;p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030" name="Google Shape;1030;p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031" name="Google Shape;1031;p9"/>
          <p:cNvGrpSpPr/>
          <p:nvPr/>
        </p:nvGrpSpPr>
        <p:grpSpPr>
          <a:xfrm>
            <a:off x="4962190" y="-7"/>
            <a:ext cx="320336" cy="486565"/>
            <a:chOff x="5194218" y="621823"/>
            <a:chExt cx="522827" cy="794132"/>
          </a:xfrm>
        </p:grpSpPr>
        <p:grpSp>
          <p:nvGrpSpPr>
            <p:cNvPr id="1032" name="Google Shape;1032;p9"/>
            <p:cNvGrpSpPr/>
            <p:nvPr/>
          </p:nvGrpSpPr>
          <p:grpSpPr>
            <a:xfrm>
              <a:off x="5194218" y="893129"/>
              <a:ext cx="522827" cy="522827"/>
              <a:chOff x="764100" y="3623300"/>
              <a:chExt cx="1046700" cy="1046700"/>
            </a:xfrm>
          </p:grpSpPr>
          <p:sp>
            <p:nvSpPr>
              <p:cNvPr id="1033" name="Google Shape;1033;p9"/>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34" name="Google Shape;1034;p9"/>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35" name="Google Shape;1035;p9"/>
            <p:cNvGrpSpPr/>
            <p:nvPr/>
          </p:nvGrpSpPr>
          <p:grpSpPr>
            <a:xfrm>
              <a:off x="5371921" y="621823"/>
              <a:ext cx="182209" cy="655932"/>
              <a:chOff x="3305183" y="2722527"/>
              <a:chExt cx="166690" cy="600065"/>
            </a:xfrm>
          </p:grpSpPr>
          <p:grpSp>
            <p:nvGrpSpPr>
              <p:cNvPr id="1036" name="Google Shape;1036;p9"/>
              <p:cNvGrpSpPr/>
              <p:nvPr/>
            </p:nvGrpSpPr>
            <p:grpSpPr>
              <a:xfrm>
                <a:off x="3305183" y="2722527"/>
                <a:ext cx="166690" cy="600065"/>
                <a:chOff x="3305183" y="2722527"/>
                <a:chExt cx="166690" cy="600065"/>
              </a:xfrm>
            </p:grpSpPr>
            <p:grpSp>
              <p:nvGrpSpPr>
                <p:cNvPr id="1037" name="Google Shape;1037;p9"/>
                <p:cNvGrpSpPr/>
                <p:nvPr/>
              </p:nvGrpSpPr>
              <p:grpSpPr>
                <a:xfrm>
                  <a:off x="3305183" y="2971595"/>
                  <a:ext cx="166690" cy="350998"/>
                  <a:chOff x="3305183" y="3146560"/>
                  <a:chExt cx="166690" cy="350998"/>
                </a:xfrm>
              </p:grpSpPr>
              <p:sp>
                <p:nvSpPr>
                  <p:cNvPr id="1038" name="Google Shape;1038;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39" name="Google Shape;1039;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40" name="Google Shape;1040;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41" name="Google Shape;1041;p9"/>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42" name="Google Shape;1042;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043" name="Google Shape;1043;p9"/>
          <p:cNvGrpSpPr/>
          <p:nvPr/>
        </p:nvGrpSpPr>
        <p:grpSpPr>
          <a:xfrm>
            <a:off x="6573945" y="2"/>
            <a:ext cx="527288" cy="1319623"/>
            <a:chOff x="7824797" y="870572"/>
            <a:chExt cx="860597" cy="2153783"/>
          </a:xfrm>
        </p:grpSpPr>
        <p:grpSp>
          <p:nvGrpSpPr>
            <p:cNvPr id="1044" name="Google Shape;1044;p9"/>
            <p:cNvGrpSpPr/>
            <p:nvPr/>
          </p:nvGrpSpPr>
          <p:grpSpPr>
            <a:xfrm>
              <a:off x="7824797" y="1891931"/>
              <a:ext cx="860597" cy="1132425"/>
              <a:chOff x="764100" y="3623300"/>
              <a:chExt cx="1046700" cy="1046700"/>
            </a:xfrm>
          </p:grpSpPr>
          <p:sp>
            <p:nvSpPr>
              <p:cNvPr id="1045" name="Google Shape;1045;p9"/>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46" name="Google Shape;1046;p9"/>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47" name="Google Shape;1047;p9"/>
            <p:cNvGrpSpPr/>
            <p:nvPr/>
          </p:nvGrpSpPr>
          <p:grpSpPr>
            <a:xfrm>
              <a:off x="8100547" y="870572"/>
              <a:ext cx="300376" cy="1935114"/>
              <a:chOff x="3792712" y="2051381"/>
              <a:chExt cx="274793" cy="1770299"/>
            </a:xfrm>
          </p:grpSpPr>
          <p:grpSp>
            <p:nvGrpSpPr>
              <p:cNvPr id="1048" name="Google Shape;1048;p9"/>
              <p:cNvGrpSpPr/>
              <p:nvPr/>
            </p:nvGrpSpPr>
            <p:grpSpPr>
              <a:xfrm>
                <a:off x="3792712" y="2051381"/>
                <a:ext cx="274793" cy="1770299"/>
                <a:chOff x="3792712" y="2051381"/>
                <a:chExt cx="274793" cy="1770299"/>
              </a:xfrm>
            </p:grpSpPr>
            <p:grpSp>
              <p:nvGrpSpPr>
                <p:cNvPr id="1049" name="Google Shape;1049;p9"/>
                <p:cNvGrpSpPr/>
                <p:nvPr/>
              </p:nvGrpSpPr>
              <p:grpSpPr>
                <a:xfrm>
                  <a:off x="3792712" y="2971595"/>
                  <a:ext cx="274793" cy="850085"/>
                  <a:chOff x="3792712" y="2879468"/>
                  <a:chExt cx="274793" cy="850085"/>
                </a:xfrm>
              </p:grpSpPr>
              <p:sp>
                <p:nvSpPr>
                  <p:cNvPr id="1050" name="Google Shape;1050;p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51" name="Google Shape;1051;p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52" name="Google Shape;1052;p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53" name="Google Shape;1053;p9"/>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54" name="Google Shape;1054;p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055" name="Google Shape;1055;p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056" name="Google Shape;1056;p9"/>
          <p:cNvGrpSpPr/>
          <p:nvPr/>
        </p:nvGrpSpPr>
        <p:grpSpPr>
          <a:xfrm>
            <a:off x="2510399" y="7"/>
            <a:ext cx="641313" cy="1028549"/>
            <a:chOff x="1192601" y="746213"/>
            <a:chExt cx="1046700" cy="1678715"/>
          </a:xfrm>
        </p:grpSpPr>
        <p:grpSp>
          <p:nvGrpSpPr>
            <p:cNvPr id="1057" name="Google Shape;1057;p9"/>
            <p:cNvGrpSpPr/>
            <p:nvPr/>
          </p:nvGrpSpPr>
          <p:grpSpPr>
            <a:xfrm>
              <a:off x="1192601" y="1378228"/>
              <a:ext cx="1046700" cy="1046700"/>
              <a:chOff x="764100" y="3623300"/>
              <a:chExt cx="1046700" cy="1046700"/>
            </a:xfrm>
          </p:grpSpPr>
          <p:sp>
            <p:nvSpPr>
              <p:cNvPr id="1058" name="Google Shape;1058;p9"/>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59" name="Google Shape;1059;p9"/>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60" name="Google Shape;1060;p9"/>
            <p:cNvGrpSpPr/>
            <p:nvPr/>
          </p:nvGrpSpPr>
          <p:grpSpPr>
            <a:xfrm>
              <a:off x="1417979" y="746213"/>
              <a:ext cx="580390" cy="1384973"/>
              <a:chOff x="522260" y="2632808"/>
              <a:chExt cx="530958" cy="1267014"/>
            </a:xfrm>
          </p:grpSpPr>
          <p:grpSp>
            <p:nvGrpSpPr>
              <p:cNvPr id="1061" name="Google Shape;1061;p9"/>
              <p:cNvGrpSpPr/>
              <p:nvPr/>
            </p:nvGrpSpPr>
            <p:grpSpPr>
              <a:xfrm>
                <a:off x="522260" y="2632808"/>
                <a:ext cx="530958" cy="1267014"/>
                <a:chOff x="522260" y="2632808"/>
                <a:chExt cx="530958" cy="1267014"/>
              </a:xfrm>
            </p:grpSpPr>
            <p:grpSp>
              <p:nvGrpSpPr>
                <p:cNvPr id="1062" name="Google Shape;1062;p9"/>
                <p:cNvGrpSpPr/>
                <p:nvPr/>
              </p:nvGrpSpPr>
              <p:grpSpPr>
                <a:xfrm>
                  <a:off x="522260" y="2971595"/>
                  <a:ext cx="530958" cy="928227"/>
                  <a:chOff x="522260" y="2971595"/>
                  <a:chExt cx="530958" cy="928227"/>
                </a:xfrm>
              </p:grpSpPr>
              <p:sp>
                <p:nvSpPr>
                  <p:cNvPr id="1063" name="Google Shape;1063;p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64" name="Google Shape;1064;p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65" name="Google Shape;1065;p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66" name="Google Shape;1066;p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67" name="Google Shape;1067;p9"/>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68" name="Google Shape;1068;p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069" name="Google Shape;1069;p9"/>
          <p:cNvGrpSpPr/>
          <p:nvPr/>
        </p:nvGrpSpPr>
        <p:grpSpPr>
          <a:xfrm>
            <a:off x="5462591" y="6"/>
            <a:ext cx="641313" cy="1178098"/>
            <a:chOff x="6010934" y="870580"/>
            <a:chExt cx="1046700" cy="1922797"/>
          </a:xfrm>
        </p:grpSpPr>
        <p:grpSp>
          <p:nvGrpSpPr>
            <p:cNvPr id="1070" name="Google Shape;1070;p9"/>
            <p:cNvGrpSpPr/>
            <p:nvPr/>
          </p:nvGrpSpPr>
          <p:grpSpPr>
            <a:xfrm>
              <a:off x="6010934" y="1746678"/>
              <a:ext cx="1046700" cy="1046700"/>
              <a:chOff x="764100" y="3623300"/>
              <a:chExt cx="1046700" cy="1046700"/>
            </a:xfrm>
          </p:grpSpPr>
          <p:sp>
            <p:nvSpPr>
              <p:cNvPr id="1071" name="Google Shape;1071;p9"/>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72" name="Google Shape;1072;p9"/>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73" name="Google Shape;1073;p9"/>
            <p:cNvGrpSpPr/>
            <p:nvPr/>
          </p:nvGrpSpPr>
          <p:grpSpPr>
            <a:xfrm>
              <a:off x="6308747" y="870580"/>
              <a:ext cx="441786" cy="1701306"/>
              <a:chOff x="1121941" y="2406098"/>
              <a:chExt cx="404159" cy="1556405"/>
            </a:xfrm>
          </p:grpSpPr>
          <p:grpSp>
            <p:nvGrpSpPr>
              <p:cNvPr id="1074" name="Google Shape;1074;p9"/>
              <p:cNvGrpSpPr/>
              <p:nvPr/>
            </p:nvGrpSpPr>
            <p:grpSpPr>
              <a:xfrm>
                <a:off x="1121941" y="2406098"/>
                <a:ext cx="404159" cy="1556405"/>
                <a:chOff x="1121941" y="2406098"/>
                <a:chExt cx="404159" cy="1556405"/>
              </a:xfrm>
            </p:grpSpPr>
            <p:grpSp>
              <p:nvGrpSpPr>
                <p:cNvPr id="1075" name="Google Shape;1075;p9"/>
                <p:cNvGrpSpPr/>
                <p:nvPr/>
              </p:nvGrpSpPr>
              <p:grpSpPr>
                <a:xfrm>
                  <a:off x="1121941" y="2971595"/>
                  <a:ext cx="404159" cy="990908"/>
                  <a:chOff x="1121941" y="2969319"/>
                  <a:chExt cx="404159" cy="990908"/>
                </a:xfrm>
              </p:grpSpPr>
              <p:sp>
                <p:nvSpPr>
                  <p:cNvPr id="1076" name="Google Shape;1076;p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77" name="Google Shape;1077;p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78" name="Google Shape;1078;p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79" name="Google Shape;1079;p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80" name="Google Shape;1080;p9"/>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81" name="Google Shape;1081;p9"/>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082" name="Google Shape;1082;p9"/>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083" name="Google Shape;1083;p9"/>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084" name="Google Shape;1084;p9"/>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085" name="Google Shape;1085;p9"/>
          <p:cNvGrpSpPr/>
          <p:nvPr/>
        </p:nvGrpSpPr>
        <p:grpSpPr>
          <a:xfrm>
            <a:off x="2221896" y="1"/>
            <a:ext cx="320336" cy="1232124"/>
            <a:chOff x="721731" y="746204"/>
            <a:chExt cx="522827" cy="2010974"/>
          </a:xfrm>
        </p:grpSpPr>
        <p:grpSp>
          <p:nvGrpSpPr>
            <p:cNvPr id="1086" name="Google Shape;1086;p9"/>
            <p:cNvGrpSpPr/>
            <p:nvPr/>
          </p:nvGrpSpPr>
          <p:grpSpPr>
            <a:xfrm>
              <a:off x="721731" y="2234351"/>
              <a:ext cx="522827" cy="522827"/>
              <a:chOff x="764100" y="3623300"/>
              <a:chExt cx="1046700" cy="1046700"/>
            </a:xfrm>
          </p:grpSpPr>
          <p:sp>
            <p:nvSpPr>
              <p:cNvPr id="1087" name="Google Shape;1087;p9"/>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88" name="Google Shape;1088;p9"/>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089" name="Google Shape;1089;p9"/>
            <p:cNvGrpSpPr/>
            <p:nvPr/>
          </p:nvGrpSpPr>
          <p:grpSpPr>
            <a:xfrm>
              <a:off x="892053" y="746204"/>
              <a:ext cx="182209" cy="1869993"/>
              <a:chOff x="3305183" y="1611869"/>
              <a:chExt cx="166690" cy="1710724"/>
            </a:xfrm>
          </p:grpSpPr>
          <p:grpSp>
            <p:nvGrpSpPr>
              <p:cNvPr id="1090" name="Google Shape;1090;p9"/>
              <p:cNvGrpSpPr/>
              <p:nvPr/>
            </p:nvGrpSpPr>
            <p:grpSpPr>
              <a:xfrm>
                <a:off x="3305183" y="1611869"/>
                <a:ext cx="166690" cy="1710724"/>
                <a:chOff x="3305183" y="1611869"/>
                <a:chExt cx="166690" cy="1710724"/>
              </a:xfrm>
            </p:grpSpPr>
            <p:grpSp>
              <p:nvGrpSpPr>
                <p:cNvPr id="1091" name="Google Shape;1091;p9"/>
                <p:cNvGrpSpPr/>
                <p:nvPr/>
              </p:nvGrpSpPr>
              <p:grpSpPr>
                <a:xfrm>
                  <a:off x="3305183" y="2971595"/>
                  <a:ext cx="166690" cy="350998"/>
                  <a:chOff x="3305183" y="3146560"/>
                  <a:chExt cx="166690" cy="350998"/>
                </a:xfrm>
              </p:grpSpPr>
              <p:sp>
                <p:nvSpPr>
                  <p:cNvPr id="1092" name="Google Shape;1092;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93" name="Google Shape;1093;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94" name="Google Shape;1094;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095" name="Google Shape;1095;p9"/>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096" name="Google Shape;1096;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extLst>
      <p:ext uri="{BB962C8B-B14F-4D97-AF65-F5344CB8AC3E}">
        <p14:creationId xmlns:p14="http://schemas.microsoft.com/office/powerpoint/2010/main" val="1909598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2132258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 Top drawing">
  <p:cSld name="Blank - Top drawing">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26303D"/>
                </a:solidFill>
              </a:rPr>
              <a:pPr/>
              <a:t>‹#›</a:t>
            </a:fld>
            <a:endParaRPr>
              <a:solidFill>
                <a:srgbClr val="26303D"/>
              </a:solidFill>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extLst>
      <p:ext uri="{BB962C8B-B14F-4D97-AF65-F5344CB8AC3E}">
        <p14:creationId xmlns:p14="http://schemas.microsoft.com/office/powerpoint/2010/main" val="3550117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 Color background">
  <p:cSld name="Blank - Color background">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3286142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1pPr>
            <a:lvl2pPr lvl="1"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2pPr>
            <a:lvl3pPr lvl="2"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3pPr>
            <a:lvl4pPr lvl="3"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4pPr>
            <a:lvl5pPr lvl="4"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5pPr>
            <a:lvl6pPr lvl="5"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6pPr>
            <a:lvl7pPr lvl="6"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7pPr>
            <a:lvl8pPr lvl="7"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8pPr>
            <a:lvl9pPr lvl="8"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9pPr>
          </a:lstStyle>
          <a:p>
            <a:endParaRPr/>
          </a:p>
        </p:txBody>
      </p:sp>
    </p:spTree>
    <p:extLst>
      <p:ext uri="{BB962C8B-B14F-4D97-AF65-F5344CB8AC3E}">
        <p14:creationId xmlns:p14="http://schemas.microsoft.com/office/powerpoint/2010/main" val="2175599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extLst>
      <p:ext uri="{BB962C8B-B14F-4D97-AF65-F5344CB8AC3E}">
        <p14:creationId xmlns:p14="http://schemas.microsoft.com/office/powerpoint/2010/main" val="3560151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97170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a:buNone/>
              <a:defRPr>
                <a:latin typeface="Lato"/>
                <a:ea typeface="Lato"/>
                <a:cs typeface="Lato"/>
                <a:sym typeface="Lato"/>
              </a:defRPr>
            </a:lvl1pPr>
            <a:lvl2pPr lvl="1">
              <a:spcBef>
                <a:spcPts val="0"/>
              </a:spcBef>
              <a:spcAft>
                <a:spcPts val="0"/>
              </a:spcAft>
              <a:buSzPts val="4800"/>
              <a:buFont typeface="Lato"/>
              <a:buNone/>
              <a:defRPr>
                <a:latin typeface="Lato"/>
                <a:ea typeface="Lato"/>
                <a:cs typeface="Lato"/>
                <a:sym typeface="Lato"/>
              </a:defRPr>
            </a:lvl2pPr>
            <a:lvl3pPr lvl="2">
              <a:spcBef>
                <a:spcPts val="0"/>
              </a:spcBef>
              <a:spcAft>
                <a:spcPts val="0"/>
              </a:spcAft>
              <a:buSzPts val="4800"/>
              <a:buFont typeface="Lato"/>
              <a:buNone/>
              <a:defRPr>
                <a:latin typeface="Lato"/>
                <a:ea typeface="Lato"/>
                <a:cs typeface="Lato"/>
                <a:sym typeface="Lato"/>
              </a:defRPr>
            </a:lvl3pPr>
            <a:lvl4pPr lvl="3">
              <a:spcBef>
                <a:spcPts val="0"/>
              </a:spcBef>
              <a:spcAft>
                <a:spcPts val="0"/>
              </a:spcAft>
              <a:buSzPts val="4800"/>
              <a:buFont typeface="Lato"/>
              <a:buNone/>
              <a:defRPr>
                <a:latin typeface="Lato"/>
                <a:ea typeface="Lato"/>
                <a:cs typeface="Lato"/>
                <a:sym typeface="Lato"/>
              </a:defRPr>
            </a:lvl4pPr>
            <a:lvl5pPr lvl="4">
              <a:spcBef>
                <a:spcPts val="0"/>
              </a:spcBef>
              <a:spcAft>
                <a:spcPts val="0"/>
              </a:spcAft>
              <a:buSzPts val="4800"/>
              <a:buFont typeface="Lato"/>
              <a:buNone/>
              <a:defRPr>
                <a:latin typeface="Lato"/>
                <a:ea typeface="Lato"/>
                <a:cs typeface="Lato"/>
                <a:sym typeface="Lato"/>
              </a:defRPr>
            </a:lvl5pPr>
            <a:lvl6pPr lvl="5">
              <a:spcBef>
                <a:spcPts val="0"/>
              </a:spcBef>
              <a:spcAft>
                <a:spcPts val="0"/>
              </a:spcAft>
              <a:buSzPts val="4800"/>
              <a:buFont typeface="Lato"/>
              <a:buNone/>
              <a:defRPr>
                <a:latin typeface="Lato"/>
                <a:ea typeface="Lato"/>
                <a:cs typeface="Lato"/>
                <a:sym typeface="Lato"/>
              </a:defRPr>
            </a:lvl6pPr>
            <a:lvl7pPr lvl="6">
              <a:spcBef>
                <a:spcPts val="0"/>
              </a:spcBef>
              <a:spcAft>
                <a:spcPts val="0"/>
              </a:spcAft>
              <a:buSzPts val="4800"/>
              <a:buFont typeface="Lato"/>
              <a:buNone/>
              <a:defRPr>
                <a:latin typeface="Lato"/>
                <a:ea typeface="Lato"/>
                <a:cs typeface="Lato"/>
                <a:sym typeface="Lato"/>
              </a:defRPr>
            </a:lvl7pPr>
            <a:lvl8pPr lvl="7">
              <a:spcBef>
                <a:spcPts val="0"/>
              </a:spcBef>
              <a:spcAft>
                <a:spcPts val="0"/>
              </a:spcAft>
              <a:buSzPts val="4800"/>
              <a:buFont typeface="Lato"/>
              <a:buNone/>
              <a:defRPr>
                <a:latin typeface="Lato"/>
                <a:ea typeface="Lato"/>
                <a:cs typeface="Lato"/>
                <a:sym typeface="Lato"/>
              </a:defRPr>
            </a:lvl8pPr>
            <a:lvl9pPr lvl="8">
              <a:spcBef>
                <a:spcPts val="0"/>
              </a:spcBef>
              <a:spcAft>
                <a:spcPts val="0"/>
              </a:spcAft>
              <a:buSzPts val="4800"/>
              <a:buFont typeface="Lato"/>
              <a:buNone/>
              <a:defRPr>
                <a:latin typeface="Lato"/>
                <a:ea typeface="Lato"/>
                <a:cs typeface="Lato"/>
                <a:sym typeface="Lato"/>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812158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355602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726383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43975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2122479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circle"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236047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856714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FFFFF"/>
                </a:solidFill>
              </a:rPr>
              <a:pPr/>
              <a:t>‹#›</a:t>
            </a:fld>
            <a:endParaRPr>
              <a:solidFill>
                <a:srgbClr val="FFFFFF"/>
              </a:solidFill>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extLst>
      <p:ext uri="{BB962C8B-B14F-4D97-AF65-F5344CB8AC3E}">
        <p14:creationId xmlns:p14="http://schemas.microsoft.com/office/powerpoint/2010/main" val="942229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0" name="Google Shape;10;p2"/>
          <p:cNvSpPr/>
          <p:nvPr/>
        </p:nvSpPr>
        <p:spPr>
          <a:xfrm rot="5400000">
            <a:off x="254825" y="626250"/>
            <a:ext cx="3366900" cy="38910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11" name="Google Shape;11;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1136139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100000">
              <a:schemeClr val="accent2"/>
            </a:gs>
          </a:gsLst>
          <a:lin ang="18900044" scaled="0"/>
        </a:gradFill>
        <a:effectLst/>
      </p:bgPr>
    </p:bg>
    <p:spTree>
      <p:nvGrpSpPr>
        <p:cNvPr id="1" name="Shape 13"/>
        <p:cNvGrpSpPr/>
        <p:nvPr/>
      </p:nvGrpSpPr>
      <p:grpSpPr>
        <a:xfrm>
          <a:off x="0" y="0"/>
          <a:ext cx="0" cy="0"/>
          <a:chOff x="0" y="0"/>
          <a:chExt cx="0" cy="0"/>
        </a:xfrm>
      </p:grpSpPr>
      <p:sp>
        <p:nvSpPr>
          <p:cNvPr id="14" name="Google Shape;14;p3"/>
          <p:cNvSpPr/>
          <p:nvPr/>
        </p:nvSpPr>
        <p:spPr>
          <a:xfrm rot="5400000">
            <a:off x="260250" y="1428700"/>
            <a:ext cx="1750800" cy="22860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15" name="Google Shape;15;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lvl1pPr lvl="0" rtl="0">
              <a:spcBef>
                <a:spcPts val="0"/>
              </a:spcBef>
              <a:spcAft>
                <a:spcPts val="0"/>
              </a:spcAft>
              <a:buClr>
                <a:schemeClr val="accent5"/>
              </a:buClr>
              <a:buSzPts val="4400"/>
              <a:buNone/>
              <a:defRPr sz="4400">
                <a:solidFill>
                  <a:schemeClr val="accent5"/>
                </a:solidFill>
              </a:defRPr>
            </a:lvl1pPr>
            <a:lvl2pPr lvl="1" rtl="0">
              <a:spcBef>
                <a:spcPts val="0"/>
              </a:spcBef>
              <a:spcAft>
                <a:spcPts val="0"/>
              </a:spcAft>
              <a:buClr>
                <a:schemeClr val="accent5"/>
              </a:buClr>
              <a:buSzPts val="4400"/>
              <a:buNone/>
              <a:defRPr sz="4400">
                <a:solidFill>
                  <a:schemeClr val="accent5"/>
                </a:solidFill>
              </a:defRPr>
            </a:lvl2pPr>
            <a:lvl3pPr lvl="2" rtl="0">
              <a:spcBef>
                <a:spcPts val="0"/>
              </a:spcBef>
              <a:spcAft>
                <a:spcPts val="0"/>
              </a:spcAft>
              <a:buClr>
                <a:schemeClr val="accent5"/>
              </a:buClr>
              <a:buSzPts val="4400"/>
              <a:buNone/>
              <a:defRPr sz="4400">
                <a:solidFill>
                  <a:schemeClr val="accent5"/>
                </a:solidFill>
              </a:defRPr>
            </a:lvl3pPr>
            <a:lvl4pPr lvl="3" rtl="0">
              <a:spcBef>
                <a:spcPts val="0"/>
              </a:spcBef>
              <a:spcAft>
                <a:spcPts val="0"/>
              </a:spcAft>
              <a:buClr>
                <a:schemeClr val="accent5"/>
              </a:buClr>
              <a:buSzPts val="4400"/>
              <a:buNone/>
              <a:defRPr sz="4400">
                <a:solidFill>
                  <a:schemeClr val="accent5"/>
                </a:solidFill>
              </a:defRPr>
            </a:lvl4pPr>
            <a:lvl5pPr lvl="4" rtl="0">
              <a:spcBef>
                <a:spcPts val="0"/>
              </a:spcBef>
              <a:spcAft>
                <a:spcPts val="0"/>
              </a:spcAft>
              <a:buClr>
                <a:schemeClr val="accent5"/>
              </a:buClr>
              <a:buSzPts val="4400"/>
              <a:buNone/>
              <a:defRPr sz="4400">
                <a:solidFill>
                  <a:schemeClr val="accent5"/>
                </a:solidFill>
              </a:defRPr>
            </a:lvl5pPr>
            <a:lvl6pPr lvl="5" rtl="0">
              <a:spcBef>
                <a:spcPts val="0"/>
              </a:spcBef>
              <a:spcAft>
                <a:spcPts val="0"/>
              </a:spcAft>
              <a:buClr>
                <a:schemeClr val="accent5"/>
              </a:buClr>
              <a:buSzPts val="4400"/>
              <a:buNone/>
              <a:defRPr sz="4400">
                <a:solidFill>
                  <a:schemeClr val="accent5"/>
                </a:solidFill>
              </a:defRPr>
            </a:lvl6pPr>
            <a:lvl7pPr lvl="6" rtl="0">
              <a:spcBef>
                <a:spcPts val="0"/>
              </a:spcBef>
              <a:spcAft>
                <a:spcPts val="0"/>
              </a:spcAft>
              <a:buClr>
                <a:schemeClr val="accent5"/>
              </a:buClr>
              <a:buSzPts val="4400"/>
              <a:buNone/>
              <a:defRPr sz="4400">
                <a:solidFill>
                  <a:schemeClr val="accent5"/>
                </a:solidFill>
              </a:defRPr>
            </a:lvl7pPr>
            <a:lvl8pPr lvl="7" rtl="0">
              <a:spcBef>
                <a:spcPts val="0"/>
              </a:spcBef>
              <a:spcAft>
                <a:spcPts val="0"/>
              </a:spcAft>
              <a:buClr>
                <a:schemeClr val="accent5"/>
              </a:buClr>
              <a:buSzPts val="4400"/>
              <a:buNone/>
              <a:defRPr sz="4400">
                <a:solidFill>
                  <a:schemeClr val="accent5"/>
                </a:solidFill>
              </a:defRPr>
            </a:lvl8pPr>
            <a:lvl9pPr lvl="8" rtl="0">
              <a:spcBef>
                <a:spcPts val="0"/>
              </a:spcBef>
              <a:spcAft>
                <a:spcPts val="0"/>
              </a:spcAft>
              <a:buClr>
                <a:schemeClr val="accent5"/>
              </a:buClr>
              <a:buSzPts val="4400"/>
              <a:buNone/>
              <a:defRPr sz="4400">
                <a:solidFill>
                  <a:schemeClr val="accent5"/>
                </a:solidFill>
              </a:defRPr>
            </a:lvl9pPr>
          </a:lstStyle>
          <a:p>
            <a:endParaRPr/>
          </a:p>
        </p:txBody>
      </p:sp>
      <p:sp>
        <p:nvSpPr>
          <p:cNvPr id="17" name="Google Shape;17;p3"/>
          <p:cNvSpPr txBox="1">
            <a:spLocks noGrp="1"/>
          </p:cNvSpPr>
          <p:nvPr>
            <p:ph type="subTitle" idx="1"/>
          </p:nvPr>
        </p:nvSpPr>
        <p:spPr>
          <a:xfrm>
            <a:off x="2475275" y="2769050"/>
            <a:ext cx="5813400" cy="37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Tree>
    <p:extLst>
      <p:ext uri="{BB962C8B-B14F-4D97-AF65-F5344CB8AC3E}">
        <p14:creationId xmlns:p14="http://schemas.microsoft.com/office/powerpoint/2010/main" val="320942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91600" y="394860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0" name="Google Shape;20;p4"/>
          <p:cNvSpPr/>
          <p:nvPr/>
        </p:nvSpPr>
        <p:spPr>
          <a:xfrm rot="10800000">
            <a:off x="4091600" y="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400" lvl="1"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600" lvl="2"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800" lvl="3"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6000" lvl="4"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200" lvl="5"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400" lvl="6"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600" lvl="7"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800" lvl="8" indent="-41910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23" name="Google Shape;23;p4"/>
          <p:cNvSpPr txBox="1"/>
          <p:nvPr/>
        </p:nvSpPr>
        <p:spPr>
          <a:xfrm>
            <a:off x="3593400" y="405206"/>
            <a:ext cx="1957200" cy="6537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en" sz="9600" kern="0">
                <a:solidFill>
                  <a:srgbClr val="1AB6D1"/>
                </a:solidFill>
                <a:cs typeface="Arial"/>
                <a:sym typeface="Arial"/>
              </a:rPr>
              <a:t>“</a:t>
            </a:r>
            <a:endParaRPr sz="9600" kern="0">
              <a:solidFill>
                <a:srgbClr val="1AB6D1"/>
              </a:solidFill>
              <a:cs typeface="Arial"/>
              <a:sym typeface="Arial"/>
            </a:endParaRPr>
          </a:p>
        </p:txBody>
      </p:sp>
      <p:sp>
        <p:nvSpPr>
          <p:cNvPr id="24" name="Google Shape;24;p4"/>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
        <p:nvSpPr>
          <p:cNvPr id="25" name="Google Shape;25;p4"/>
          <p:cNvSpPr txBox="1"/>
          <p:nvPr/>
        </p:nvSpPr>
        <p:spPr>
          <a:xfrm>
            <a:off x="3593400" y="3900356"/>
            <a:ext cx="1957200" cy="6537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en" sz="9600" kern="0">
                <a:solidFill>
                  <a:srgbClr val="1AB6D1"/>
                </a:solidFill>
                <a:cs typeface="Arial"/>
                <a:sym typeface="Arial"/>
              </a:rPr>
              <a:t>”</a:t>
            </a:r>
            <a:endParaRPr sz="9600" kern="0">
              <a:solidFill>
                <a:srgbClr val="1AB6D1"/>
              </a:solidFill>
              <a:cs typeface="Arial"/>
              <a:sym typeface="Arial"/>
            </a:endParaRPr>
          </a:p>
        </p:txBody>
      </p:sp>
    </p:spTree>
    <p:extLst>
      <p:ext uri="{BB962C8B-B14F-4D97-AF65-F5344CB8AC3E}">
        <p14:creationId xmlns:p14="http://schemas.microsoft.com/office/powerpoint/2010/main" val="2905980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7" name="Google Shape;27;p5"/>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28" name="Google Shape;28;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044475" y="1468375"/>
            <a:ext cx="7207500" cy="2757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1" name="Google Shape;31;p5"/>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264911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3" name="Google Shape;33;p6"/>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34" name="Google Shape;34;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5" name="Google Shape;35;p6"/>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044350"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4884415"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276221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
        <p:cNvGrpSpPr/>
        <p:nvPr/>
      </p:nvGrpSpPr>
      <p:grpSpPr>
        <a:xfrm>
          <a:off x="0" y="0"/>
          <a:ext cx="0" cy="0"/>
          <a:chOff x="0" y="0"/>
          <a:chExt cx="0" cy="0"/>
        </a:xfrm>
      </p:grpSpPr>
      <p:sp>
        <p:nvSpPr>
          <p:cNvPr id="40" name="Google Shape;40;p7"/>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41" name="Google Shape;41;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2" name="Google Shape;42;p7"/>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1044446" y="1468375"/>
            <a:ext cx="2245200" cy="3009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body" idx="2"/>
          </p:nvPr>
        </p:nvSpPr>
        <p:spPr>
          <a:xfrm>
            <a:off x="3525597" y="1468375"/>
            <a:ext cx="2245200" cy="3009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5" name="Google Shape;45;p7"/>
          <p:cNvSpPr txBox="1">
            <a:spLocks noGrp="1"/>
          </p:cNvSpPr>
          <p:nvPr>
            <p:ph type="body" idx="3"/>
          </p:nvPr>
        </p:nvSpPr>
        <p:spPr>
          <a:xfrm>
            <a:off x="6006748" y="1468375"/>
            <a:ext cx="2245200" cy="30090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6" name="Google Shape;46;p7"/>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364270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49" name="Google Shape;49;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8"/>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1" name="Google Shape;51;p8"/>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2346121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9"/>
          <p:cNvSpPr/>
          <p:nvPr/>
        </p:nvSpPr>
        <p:spPr>
          <a:xfrm>
            <a:off x="4255350" y="418265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54" name="Google Shape;54;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5" name="Google Shape;55;p9"/>
          <p:cNvSpPr txBox="1">
            <a:spLocks noGrp="1"/>
          </p:cNvSpPr>
          <p:nvPr>
            <p:ph type="body" idx="1"/>
          </p:nvPr>
        </p:nvSpPr>
        <p:spPr>
          <a:xfrm>
            <a:off x="855300" y="3872900"/>
            <a:ext cx="7433400" cy="2823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600"/>
              <a:buNone/>
              <a:defRPr sz="1600"/>
            </a:lvl1pPr>
          </a:lstStyle>
          <a:p>
            <a:endParaRPr/>
          </a:p>
        </p:txBody>
      </p:sp>
      <p:sp>
        <p:nvSpPr>
          <p:cNvPr id="56" name="Google Shape;56;p9"/>
          <p:cNvSpPr txBox="1">
            <a:spLocks noGrp="1"/>
          </p:cNvSpPr>
          <p:nvPr>
            <p:ph type="sldNum" idx="12"/>
          </p:nvPr>
        </p:nvSpPr>
        <p:spPr>
          <a:xfrm>
            <a:off x="4255350" y="4717625"/>
            <a:ext cx="6333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019582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 Light background" type="blank">
  <p:cSld name="Blank - Light background">
    <p:spTree>
      <p:nvGrpSpPr>
        <p:cNvPr id="1" name="Shape 57"/>
        <p:cNvGrpSpPr/>
        <p:nvPr/>
      </p:nvGrpSpPr>
      <p:grpSpPr>
        <a:xfrm>
          <a:off x="0" y="0"/>
          <a:ext cx="0" cy="0"/>
          <a:chOff x="0" y="0"/>
          <a:chExt cx="0" cy="0"/>
        </a:xfrm>
      </p:grpSpPr>
      <p:sp>
        <p:nvSpPr>
          <p:cNvPr id="58" name="Google Shape;58;p10"/>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59" name="Google Shape;59;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 name="Google Shape;60;p10"/>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80828B"/>
                </a:solidFill>
              </a:rPr>
              <a:pPr/>
              <a:t>‹#›</a:t>
            </a:fld>
            <a:endParaRPr>
              <a:solidFill>
                <a:srgbClr val="80828B"/>
              </a:solidFill>
            </a:endParaRPr>
          </a:p>
        </p:txBody>
      </p:sp>
    </p:spTree>
    <p:extLst>
      <p:ext uri="{BB962C8B-B14F-4D97-AF65-F5344CB8AC3E}">
        <p14:creationId xmlns:p14="http://schemas.microsoft.com/office/powerpoint/2010/main" val="3889156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2" name="Google Shape;62;p11"/>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pic>
        <p:nvPicPr>
          <p:cNvPr id="63" name="Google Shape;63;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05372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yellow" type="title">
  <p:cSld name="Title yellow">
    <p:bg>
      <p:bgPr>
        <a:solidFill>
          <a:schemeClr val="accen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630650" y="1991813"/>
            <a:ext cx="58827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a:endParaRPr/>
          </a:p>
        </p:txBody>
      </p:sp>
      <p:sp>
        <p:nvSpPr>
          <p:cNvPr id="12" name="Google Shape;12;p2"/>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86978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650450" y="1524982"/>
            <a:ext cx="584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4600"/>
              <a:buNone/>
              <a:defRPr sz="4600">
                <a:solidFill>
                  <a:schemeClr val="dk1"/>
                </a:solidFill>
              </a:defRPr>
            </a:lvl1pPr>
            <a:lvl2pPr lvl="1" algn="ctr" rtl="0">
              <a:spcBef>
                <a:spcPts val="0"/>
              </a:spcBef>
              <a:spcAft>
                <a:spcPts val="0"/>
              </a:spcAft>
              <a:buClr>
                <a:schemeClr val="dk1"/>
              </a:buClr>
              <a:buSzPts val="4600"/>
              <a:buNone/>
              <a:defRPr sz="4600">
                <a:solidFill>
                  <a:schemeClr val="dk1"/>
                </a:solidFill>
              </a:defRPr>
            </a:lvl2pPr>
            <a:lvl3pPr lvl="2" algn="ctr" rtl="0">
              <a:spcBef>
                <a:spcPts val="0"/>
              </a:spcBef>
              <a:spcAft>
                <a:spcPts val="0"/>
              </a:spcAft>
              <a:buClr>
                <a:schemeClr val="dk1"/>
              </a:buClr>
              <a:buSzPts val="4600"/>
              <a:buNone/>
              <a:defRPr sz="4600">
                <a:solidFill>
                  <a:schemeClr val="dk1"/>
                </a:solidFill>
              </a:defRPr>
            </a:lvl3pPr>
            <a:lvl4pPr lvl="3" algn="ctr" rtl="0">
              <a:spcBef>
                <a:spcPts val="0"/>
              </a:spcBef>
              <a:spcAft>
                <a:spcPts val="0"/>
              </a:spcAft>
              <a:buClr>
                <a:schemeClr val="dk1"/>
              </a:buClr>
              <a:buSzPts val="4600"/>
              <a:buNone/>
              <a:defRPr sz="4600">
                <a:solidFill>
                  <a:schemeClr val="dk1"/>
                </a:solidFill>
              </a:defRPr>
            </a:lvl4pPr>
            <a:lvl5pPr lvl="4" algn="ctr" rtl="0">
              <a:spcBef>
                <a:spcPts val="0"/>
              </a:spcBef>
              <a:spcAft>
                <a:spcPts val="0"/>
              </a:spcAft>
              <a:buClr>
                <a:schemeClr val="dk1"/>
              </a:buClr>
              <a:buSzPts val="4600"/>
              <a:buNone/>
              <a:defRPr sz="4600">
                <a:solidFill>
                  <a:schemeClr val="dk1"/>
                </a:solidFill>
              </a:defRPr>
            </a:lvl5pPr>
            <a:lvl6pPr lvl="5" algn="ctr" rtl="0">
              <a:spcBef>
                <a:spcPts val="0"/>
              </a:spcBef>
              <a:spcAft>
                <a:spcPts val="0"/>
              </a:spcAft>
              <a:buClr>
                <a:schemeClr val="dk1"/>
              </a:buClr>
              <a:buSzPts val="4600"/>
              <a:buNone/>
              <a:defRPr sz="4600">
                <a:solidFill>
                  <a:schemeClr val="dk1"/>
                </a:solidFill>
              </a:defRPr>
            </a:lvl6pPr>
            <a:lvl7pPr lvl="6" algn="ctr" rtl="0">
              <a:spcBef>
                <a:spcPts val="0"/>
              </a:spcBef>
              <a:spcAft>
                <a:spcPts val="0"/>
              </a:spcAft>
              <a:buClr>
                <a:schemeClr val="dk1"/>
              </a:buClr>
              <a:buSzPts val="4600"/>
              <a:buNone/>
              <a:defRPr sz="4600">
                <a:solidFill>
                  <a:schemeClr val="dk1"/>
                </a:solidFill>
              </a:defRPr>
            </a:lvl7pPr>
            <a:lvl8pPr lvl="7" algn="ctr" rtl="0">
              <a:spcBef>
                <a:spcPts val="0"/>
              </a:spcBef>
              <a:spcAft>
                <a:spcPts val="0"/>
              </a:spcAft>
              <a:buClr>
                <a:schemeClr val="dk1"/>
              </a:buClr>
              <a:buSzPts val="4600"/>
              <a:buNone/>
              <a:defRPr sz="4600">
                <a:solidFill>
                  <a:schemeClr val="dk1"/>
                </a:solidFill>
              </a:defRPr>
            </a:lvl8pPr>
            <a:lvl9pPr lvl="8" algn="ctr" rtl="0">
              <a:spcBef>
                <a:spcPts val="0"/>
              </a:spcBef>
              <a:spcAft>
                <a:spcPts val="0"/>
              </a:spcAft>
              <a:buClr>
                <a:schemeClr val="dk1"/>
              </a:buClr>
              <a:buSzPts val="4600"/>
              <a:buNone/>
              <a:defRPr sz="4600">
                <a:solidFill>
                  <a:schemeClr val="dk1"/>
                </a:solidFill>
              </a:defRPr>
            </a:lvl9pPr>
          </a:lstStyle>
          <a:p>
            <a:endParaRPr/>
          </a:p>
        </p:txBody>
      </p:sp>
      <p:sp>
        <p:nvSpPr>
          <p:cNvPr id="15" name="Google Shape;15;p3"/>
          <p:cNvSpPr txBox="1">
            <a:spLocks noGrp="1"/>
          </p:cNvSpPr>
          <p:nvPr>
            <p:ph type="subTitle" idx="1"/>
          </p:nvPr>
        </p:nvSpPr>
        <p:spPr>
          <a:xfrm>
            <a:off x="1650450" y="2629294"/>
            <a:ext cx="584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6" name="Google Shape;16;p3"/>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75308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404600" y="2161800"/>
            <a:ext cx="63348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marL="914400" lvl="1"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marL="1371600" lvl="2"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marL="1828800" lvl="3"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marL="2286000" lvl="4"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marL="2743200" lvl="5"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marL="3200400" lvl="6"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marL="3657600" lvl="7"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marL="4114800" lvl="8" indent="-4191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a:endParaRPr/>
          </a:p>
        </p:txBody>
      </p:sp>
      <p:sp>
        <p:nvSpPr>
          <p:cNvPr id="19" name="Google Shape;19;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979CB8"/>
                </a:solidFill>
                <a:latin typeface="Varela Round"/>
                <a:ea typeface="Varela Round"/>
                <a:cs typeface="Varela Round"/>
                <a:sym typeface="Varela Round"/>
              </a:rPr>
              <a:t>“</a:t>
            </a:r>
            <a:endParaRPr sz="9600" kern="0">
              <a:solidFill>
                <a:srgbClr val="979CB8"/>
              </a:solidFill>
              <a:latin typeface="Varela Round"/>
              <a:ea typeface="Varela Round"/>
              <a:cs typeface="Varela Round"/>
              <a:sym typeface="Varela Round"/>
            </a:endParaRPr>
          </a:p>
        </p:txBody>
      </p:sp>
      <p:sp>
        <p:nvSpPr>
          <p:cNvPr id="20" name="Google Shape;20;p4"/>
          <p:cNvSpPr/>
          <p:nvPr/>
        </p:nvSpPr>
        <p:spPr>
          <a:xfrm>
            <a:off x="4103660" y="1178421"/>
            <a:ext cx="986085" cy="869309"/>
          </a:xfrm>
          <a:custGeom>
            <a:avLst/>
            <a:gdLst/>
            <a:ahLst/>
            <a:cxnLst/>
            <a:rect l="l" t="t" r="r" b="b"/>
            <a:pathLst>
              <a:path w="59251" h="52447" extrusionOk="0">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w="9525" cap="flat" cmpd="sng">
            <a:solidFill>
              <a:schemeClr val="dk2"/>
            </a:solidFill>
            <a:prstDash val="solid"/>
            <a:round/>
            <a:headEnd type="none" w="med" len="med"/>
            <a:tailEnd type="none" w="med" len="med"/>
          </a:ln>
        </p:spPr>
      </p:sp>
      <p:sp>
        <p:nvSpPr>
          <p:cNvPr id="21" name="Google Shape;21;p4"/>
          <p:cNvSpPr/>
          <p:nvPr/>
        </p:nvSpPr>
        <p:spPr>
          <a:xfrm>
            <a:off x="4046425" y="1113850"/>
            <a:ext cx="1051090" cy="976914"/>
          </a:xfrm>
          <a:custGeom>
            <a:avLst/>
            <a:gdLst/>
            <a:ahLst/>
            <a:cxnLst/>
            <a:rect l="l" t="t" r="r" b="b"/>
            <a:pathLst>
              <a:path w="63157" h="58939" extrusionOk="0">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w="9525" cap="flat" cmpd="sng">
            <a:solidFill>
              <a:schemeClr val="dk2"/>
            </a:solidFill>
            <a:prstDash val="solid"/>
            <a:round/>
            <a:headEnd type="none" w="med" len="med"/>
            <a:tailEnd type="none" w="med" len="med"/>
          </a:ln>
        </p:spPr>
      </p:sp>
      <p:sp>
        <p:nvSpPr>
          <p:cNvPr id="22" name="Google Shape;22;p4"/>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39978672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a:spcBef>
                <a:spcPts val="0"/>
              </a:spcBef>
              <a:spcAft>
                <a:spcPts val="0"/>
              </a:spcAft>
              <a:buClr>
                <a:srgbClr val="979CB8"/>
              </a:buClr>
              <a:buSzPts val="2600"/>
              <a:buNone/>
              <a:defRPr>
                <a:solidFill>
                  <a:srgbClr val="979CB8"/>
                </a:solidFill>
              </a:defRPr>
            </a:lvl1pPr>
            <a:lvl2pPr lvl="1">
              <a:spcBef>
                <a:spcPts val="0"/>
              </a:spcBef>
              <a:spcAft>
                <a:spcPts val="0"/>
              </a:spcAft>
              <a:buClr>
                <a:srgbClr val="979CB8"/>
              </a:buClr>
              <a:buSzPts val="2600"/>
              <a:buNone/>
              <a:defRPr>
                <a:solidFill>
                  <a:srgbClr val="979CB8"/>
                </a:solidFill>
              </a:defRPr>
            </a:lvl2pPr>
            <a:lvl3pPr lvl="2">
              <a:spcBef>
                <a:spcPts val="0"/>
              </a:spcBef>
              <a:spcAft>
                <a:spcPts val="0"/>
              </a:spcAft>
              <a:buClr>
                <a:srgbClr val="979CB8"/>
              </a:buClr>
              <a:buSzPts val="2600"/>
              <a:buNone/>
              <a:defRPr>
                <a:solidFill>
                  <a:srgbClr val="979CB8"/>
                </a:solidFill>
              </a:defRPr>
            </a:lvl3pPr>
            <a:lvl4pPr lvl="3">
              <a:spcBef>
                <a:spcPts val="0"/>
              </a:spcBef>
              <a:spcAft>
                <a:spcPts val="0"/>
              </a:spcAft>
              <a:buClr>
                <a:srgbClr val="979CB8"/>
              </a:buClr>
              <a:buSzPts val="2600"/>
              <a:buNone/>
              <a:defRPr>
                <a:solidFill>
                  <a:srgbClr val="979CB8"/>
                </a:solidFill>
              </a:defRPr>
            </a:lvl4pPr>
            <a:lvl5pPr lvl="4">
              <a:spcBef>
                <a:spcPts val="0"/>
              </a:spcBef>
              <a:spcAft>
                <a:spcPts val="0"/>
              </a:spcAft>
              <a:buClr>
                <a:srgbClr val="979CB8"/>
              </a:buClr>
              <a:buSzPts val="2600"/>
              <a:buNone/>
              <a:defRPr>
                <a:solidFill>
                  <a:srgbClr val="979CB8"/>
                </a:solidFill>
              </a:defRPr>
            </a:lvl5pPr>
            <a:lvl6pPr lvl="5">
              <a:spcBef>
                <a:spcPts val="0"/>
              </a:spcBef>
              <a:spcAft>
                <a:spcPts val="0"/>
              </a:spcAft>
              <a:buClr>
                <a:srgbClr val="979CB8"/>
              </a:buClr>
              <a:buSzPts val="2600"/>
              <a:buNone/>
              <a:defRPr>
                <a:solidFill>
                  <a:srgbClr val="979CB8"/>
                </a:solidFill>
              </a:defRPr>
            </a:lvl6pPr>
            <a:lvl7pPr lvl="6">
              <a:spcBef>
                <a:spcPts val="0"/>
              </a:spcBef>
              <a:spcAft>
                <a:spcPts val="0"/>
              </a:spcAft>
              <a:buClr>
                <a:srgbClr val="979CB8"/>
              </a:buClr>
              <a:buSzPts val="2600"/>
              <a:buNone/>
              <a:defRPr>
                <a:solidFill>
                  <a:srgbClr val="979CB8"/>
                </a:solidFill>
              </a:defRPr>
            </a:lvl7pPr>
            <a:lvl8pPr lvl="7">
              <a:spcBef>
                <a:spcPts val="0"/>
              </a:spcBef>
              <a:spcAft>
                <a:spcPts val="0"/>
              </a:spcAft>
              <a:buClr>
                <a:srgbClr val="979CB8"/>
              </a:buClr>
              <a:buSzPts val="2600"/>
              <a:buNone/>
              <a:defRPr>
                <a:solidFill>
                  <a:srgbClr val="979CB8"/>
                </a:solidFill>
              </a:defRPr>
            </a:lvl8pPr>
            <a:lvl9pPr lvl="8">
              <a:spcBef>
                <a:spcPts val="0"/>
              </a:spcBef>
              <a:spcAft>
                <a:spcPts val="0"/>
              </a:spcAft>
              <a:buClr>
                <a:srgbClr val="979CB8"/>
              </a:buClr>
              <a:buSzPts val="2600"/>
              <a:buNone/>
              <a:defRPr>
                <a:solidFill>
                  <a:srgbClr val="979CB8"/>
                </a:solidFill>
              </a:defRPr>
            </a:lvl9pPr>
          </a:lstStyle>
          <a:p>
            <a:endParaRPr/>
          </a:p>
        </p:txBody>
      </p:sp>
      <p:sp>
        <p:nvSpPr>
          <p:cNvPr id="25" name="Google Shape;25;p5"/>
          <p:cNvSpPr txBox="1">
            <a:spLocks noGrp="1"/>
          </p:cNvSpPr>
          <p:nvPr>
            <p:ph type="body" idx="1"/>
          </p:nvPr>
        </p:nvSpPr>
        <p:spPr>
          <a:xfrm>
            <a:off x="1070325" y="1438988"/>
            <a:ext cx="7056300" cy="3062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27" name="Google Shape;27;p5"/>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28" name="Google Shape;28;p5"/>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478339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1109975" y="1373588"/>
            <a:ext cx="3266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body" idx="2"/>
          </p:nvPr>
        </p:nvSpPr>
        <p:spPr>
          <a:xfrm>
            <a:off x="4915550" y="1373588"/>
            <a:ext cx="3155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33" name="Google Shape;33;p6"/>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34" name="Google Shape;34;p6"/>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35" name="Google Shape;35;p6"/>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2538293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46" name="Google Shape;46;p8"/>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47" name="Google Shape;47;p8"/>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48" name="Google Shape;48;p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3073201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9"/>
          <p:cNvSpPr txBox="1">
            <a:spLocks noGrp="1"/>
          </p:cNvSpPr>
          <p:nvPr>
            <p:ph type="body" idx="1"/>
          </p:nvPr>
        </p:nvSpPr>
        <p:spPr>
          <a:xfrm>
            <a:off x="980400" y="4120556"/>
            <a:ext cx="71832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Clr>
                <a:srgbClr val="979CB8"/>
              </a:buClr>
              <a:buSzPts val="1600"/>
              <a:buNone/>
              <a:defRPr sz="1600">
                <a:solidFill>
                  <a:srgbClr val="979CB8"/>
                </a:solidFill>
              </a:defRPr>
            </a:lvl1pPr>
          </a:lstStyle>
          <a:p>
            <a:endParaRPr/>
          </a:p>
        </p:txBody>
      </p:sp>
      <p:sp>
        <p:nvSpPr>
          <p:cNvPr id="51" name="Google Shape;51;p9"/>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fld id="{00000000-1234-1234-1234-123412341234}" type="slidenum">
              <a:rPr lang="en"/>
              <a:pPr/>
              <a:t>‹#›</a:t>
            </a:fld>
            <a:endParaRPr/>
          </a:p>
        </p:txBody>
      </p:sp>
    </p:spTree>
    <p:extLst>
      <p:ext uri="{BB962C8B-B14F-4D97-AF65-F5344CB8AC3E}">
        <p14:creationId xmlns:p14="http://schemas.microsoft.com/office/powerpoint/2010/main" val="3202693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2278656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yellow" type="title">
  <p:cSld name="Title yellow">
    <p:bg>
      <p:bgPr>
        <a:solidFill>
          <a:schemeClr val="accen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630650" y="1991813"/>
            <a:ext cx="58827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a:endParaRPr/>
          </a:p>
        </p:txBody>
      </p:sp>
      <p:sp>
        <p:nvSpPr>
          <p:cNvPr id="12" name="Google Shape;12;p2"/>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889729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404600" y="2161800"/>
            <a:ext cx="63348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marL="914400" lvl="1"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marL="1371600" lvl="2"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marL="1828800" lvl="3"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marL="2286000" lvl="4"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marL="2743200" lvl="5"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marL="3200400" lvl="6"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marL="3657600" lvl="7" indent="-419100" algn="ctr" rtl="0">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marL="4114800" lvl="8" indent="-4191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a:endParaRPr/>
          </a:p>
        </p:txBody>
      </p:sp>
      <p:sp>
        <p:nvSpPr>
          <p:cNvPr id="19" name="Google Shape;19;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9600" kern="0">
                <a:solidFill>
                  <a:srgbClr val="979CB8"/>
                </a:solidFill>
                <a:latin typeface="Varela Round"/>
                <a:ea typeface="Varela Round"/>
                <a:cs typeface="Varela Round"/>
                <a:sym typeface="Varela Round"/>
              </a:rPr>
              <a:t>“</a:t>
            </a:r>
            <a:endParaRPr sz="9600" kern="0">
              <a:solidFill>
                <a:srgbClr val="979CB8"/>
              </a:solidFill>
              <a:latin typeface="Varela Round"/>
              <a:ea typeface="Varela Round"/>
              <a:cs typeface="Varela Round"/>
              <a:sym typeface="Varela Round"/>
            </a:endParaRPr>
          </a:p>
        </p:txBody>
      </p:sp>
      <p:sp>
        <p:nvSpPr>
          <p:cNvPr id="20" name="Google Shape;20;p4"/>
          <p:cNvSpPr/>
          <p:nvPr/>
        </p:nvSpPr>
        <p:spPr>
          <a:xfrm>
            <a:off x="4103660" y="1178421"/>
            <a:ext cx="986085" cy="869309"/>
          </a:xfrm>
          <a:custGeom>
            <a:avLst/>
            <a:gdLst/>
            <a:ahLst/>
            <a:cxnLst/>
            <a:rect l="l" t="t" r="r" b="b"/>
            <a:pathLst>
              <a:path w="59251" h="52447" extrusionOk="0">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w="9525" cap="flat" cmpd="sng">
            <a:solidFill>
              <a:schemeClr val="dk2"/>
            </a:solidFill>
            <a:prstDash val="solid"/>
            <a:round/>
            <a:headEnd type="none" w="med" len="med"/>
            <a:tailEnd type="none" w="med" len="med"/>
          </a:ln>
        </p:spPr>
      </p:sp>
      <p:sp>
        <p:nvSpPr>
          <p:cNvPr id="21" name="Google Shape;21;p4"/>
          <p:cNvSpPr/>
          <p:nvPr/>
        </p:nvSpPr>
        <p:spPr>
          <a:xfrm>
            <a:off x="4046425" y="1113850"/>
            <a:ext cx="1051090" cy="976914"/>
          </a:xfrm>
          <a:custGeom>
            <a:avLst/>
            <a:gdLst/>
            <a:ahLst/>
            <a:cxnLst/>
            <a:rect l="l" t="t" r="r" b="b"/>
            <a:pathLst>
              <a:path w="63157" h="58939" extrusionOk="0">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w="9525" cap="flat" cmpd="sng">
            <a:solidFill>
              <a:schemeClr val="dk2"/>
            </a:solidFill>
            <a:prstDash val="solid"/>
            <a:round/>
            <a:headEnd type="none" w="med" len="med"/>
            <a:tailEnd type="none" w="med" len="med"/>
          </a:ln>
        </p:spPr>
      </p:sp>
      <p:sp>
        <p:nvSpPr>
          <p:cNvPr id="22" name="Google Shape;22;p4"/>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31011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a:spcBef>
                <a:spcPts val="0"/>
              </a:spcBef>
              <a:spcAft>
                <a:spcPts val="0"/>
              </a:spcAft>
              <a:buClr>
                <a:srgbClr val="979CB8"/>
              </a:buClr>
              <a:buSzPts val="2600"/>
              <a:buNone/>
              <a:defRPr>
                <a:solidFill>
                  <a:srgbClr val="979CB8"/>
                </a:solidFill>
              </a:defRPr>
            </a:lvl1pPr>
            <a:lvl2pPr lvl="1">
              <a:spcBef>
                <a:spcPts val="0"/>
              </a:spcBef>
              <a:spcAft>
                <a:spcPts val="0"/>
              </a:spcAft>
              <a:buClr>
                <a:srgbClr val="979CB8"/>
              </a:buClr>
              <a:buSzPts val="2600"/>
              <a:buNone/>
              <a:defRPr>
                <a:solidFill>
                  <a:srgbClr val="979CB8"/>
                </a:solidFill>
              </a:defRPr>
            </a:lvl2pPr>
            <a:lvl3pPr lvl="2">
              <a:spcBef>
                <a:spcPts val="0"/>
              </a:spcBef>
              <a:spcAft>
                <a:spcPts val="0"/>
              </a:spcAft>
              <a:buClr>
                <a:srgbClr val="979CB8"/>
              </a:buClr>
              <a:buSzPts val="2600"/>
              <a:buNone/>
              <a:defRPr>
                <a:solidFill>
                  <a:srgbClr val="979CB8"/>
                </a:solidFill>
              </a:defRPr>
            </a:lvl3pPr>
            <a:lvl4pPr lvl="3">
              <a:spcBef>
                <a:spcPts val="0"/>
              </a:spcBef>
              <a:spcAft>
                <a:spcPts val="0"/>
              </a:spcAft>
              <a:buClr>
                <a:srgbClr val="979CB8"/>
              </a:buClr>
              <a:buSzPts val="2600"/>
              <a:buNone/>
              <a:defRPr>
                <a:solidFill>
                  <a:srgbClr val="979CB8"/>
                </a:solidFill>
              </a:defRPr>
            </a:lvl4pPr>
            <a:lvl5pPr lvl="4">
              <a:spcBef>
                <a:spcPts val="0"/>
              </a:spcBef>
              <a:spcAft>
                <a:spcPts val="0"/>
              </a:spcAft>
              <a:buClr>
                <a:srgbClr val="979CB8"/>
              </a:buClr>
              <a:buSzPts val="2600"/>
              <a:buNone/>
              <a:defRPr>
                <a:solidFill>
                  <a:srgbClr val="979CB8"/>
                </a:solidFill>
              </a:defRPr>
            </a:lvl5pPr>
            <a:lvl6pPr lvl="5">
              <a:spcBef>
                <a:spcPts val="0"/>
              </a:spcBef>
              <a:spcAft>
                <a:spcPts val="0"/>
              </a:spcAft>
              <a:buClr>
                <a:srgbClr val="979CB8"/>
              </a:buClr>
              <a:buSzPts val="2600"/>
              <a:buNone/>
              <a:defRPr>
                <a:solidFill>
                  <a:srgbClr val="979CB8"/>
                </a:solidFill>
              </a:defRPr>
            </a:lvl6pPr>
            <a:lvl7pPr lvl="6">
              <a:spcBef>
                <a:spcPts val="0"/>
              </a:spcBef>
              <a:spcAft>
                <a:spcPts val="0"/>
              </a:spcAft>
              <a:buClr>
                <a:srgbClr val="979CB8"/>
              </a:buClr>
              <a:buSzPts val="2600"/>
              <a:buNone/>
              <a:defRPr>
                <a:solidFill>
                  <a:srgbClr val="979CB8"/>
                </a:solidFill>
              </a:defRPr>
            </a:lvl7pPr>
            <a:lvl8pPr lvl="7">
              <a:spcBef>
                <a:spcPts val="0"/>
              </a:spcBef>
              <a:spcAft>
                <a:spcPts val="0"/>
              </a:spcAft>
              <a:buClr>
                <a:srgbClr val="979CB8"/>
              </a:buClr>
              <a:buSzPts val="2600"/>
              <a:buNone/>
              <a:defRPr>
                <a:solidFill>
                  <a:srgbClr val="979CB8"/>
                </a:solidFill>
              </a:defRPr>
            </a:lvl8pPr>
            <a:lvl9pPr lvl="8">
              <a:spcBef>
                <a:spcPts val="0"/>
              </a:spcBef>
              <a:spcAft>
                <a:spcPts val="0"/>
              </a:spcAft>
              <a:buClr>
                <a:srgbClr val="979CB8"/>
              </a:buClr>
              <a:buSzPts val="2600"/>
              <a:buNone/>
              <a:defRPr>
                <a:solidFill>
                  <a:srgbClr val="979CB8"/>
                </a:solidFill>
              </a:defRPr>
            </a:lvl9pPr>
          </a:lstStyle>
          <a:p>
            <a:endParaRPr/>
          </a:p>
        </p:txBody>
      </p:sp>
      <p:sp>
        <p:nvSpPr>
          <p:cNvPr id="25" name="Google Shape;25;p5"/>
          <p:cNvSpPr txBox="1">
            <a:spLocks noGrp="1"/>
          </p:cNvSpPr>
          <p:nvPr>
            <p:ph type="body" idx="1"/>
          </p:nvPr>
        </p:nvSpPr>
        <p:spPr>
          <a:xfrm>
            <a:off x="1070325" y="1438988"/>
            <a:ext cx="7056300" cy="3062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27" name="Google Shape;27;p5"/>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28" name="Google Shape;28;p5"/>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1224442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1109975" y="1373588"/>
            <a:ext cx="3266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body" idx="2"/>
          </p:nvPr>
        </p:nvSpPr>
        <p:spPr>
          <a:xfrm>
            <a:off x="4915550" y="1373588"/>
            <a:ext cx="3155400" cy="308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33" name="Google Shape;33;p6"/>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34" name="Google Shape;34;p6"/>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35" name="Google Shape;35;p6"/>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107545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7"/>
            <a:ext cx="3008313" cy="871538"/>
          </a:xfrm>
        </p:spPr>
        <p:txBody>
          <a:bodyPr anchor="b"/>
          <a:lstStyle>
            <a:lvl1pPr algn="l">
              <a:defRPr sz="1700" b="1"/>
            </a:lvl1pPr>
          </a:lstStyle>
          <a:p>
            <a:r>
              <a:rPr lang="tr-TR" smtClean="0"/>
              <a:t>Asıl başlık stili için tıklatın</a:t>
            </a:r>
            <a:endParaRPr lang="tr-TR"/>
          </a:p>
        </p:txBody>
      </p:sp>
      <p:sp>
        <p:nvSpPr>
          <p:cNvPr id="3" name="2 İçerik Yer Tutucusu"/>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076326"/>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1014825" y="1427100"/>
            <a:ext cx="2297400" cy="306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body" idx="2"/>
          </p:nvPr>
        </p:nvSpPr>
        <p:spPr>
          <a:xfrm>
            <a:off x="3429925" y="1427100"/>
            <a:ext cx="2297400" cy="306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3"/>
          </p:nvPr>
        </p:nvSpPr>
        <p:spPr>
          <a:xfrm>
            <a:off x="5845025" y="1427100"/>
            <a:ext cx="2297400" cy="3068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41" name="Google Shape;41;p7"/>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42" name="Google Shape;42;p7"/>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43" name="Google Shape;43;p7"/>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7495800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027950" y="517331"/>
            <a:ext cx="7088100" cy="68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a:endParaRPr/>
          </a:p>
        </p:txBody>
      </p:sp>
      <p:sp>
        <p:nvSpPr>
          <p:cNvPr id="46" name="Google Shape;46;p8"/>
          <p:cNvSpPr/>
          <p:nvPr/>
        </p:nvSpPr>
        <p:spPr>
          <a:xfrm>
            <a:off x="3120675"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chemeClr val="dk2"/>
            </a:solidFill>
            <a:prstDash val="solid"/>
            <a:round/>
            <a:headEnd type="none" w="med" len="med"/>
            <a:tailEnd type="none" w="med" len="med"/>
          </a:ln>
        </p:spPr>
      </p:sp>
      <p:sp>
        <p:nvSpPr>
          <p:cNvPr id="47" name="Google Shape;47;p8"/>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chemeClr val="dk2"/>
            </a:solidFill>
            <a:prstDash val="solid"/>
            <a:round/>
            <a:headEnd type="none" w="med" len="med"/>
            <a:tailEnd type="none" w="med" len="med"/>
          </a:ln>
        </p:spPr>
      </p:sp>
      <p:sp>
        <p:nvSpPr>
          <p:cNvPr id="48" name="Google Shape;48;p8"/>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3754784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9"/>
          <p:cNvSpPr txBox="1">
            <a:spLocks noGrp="1"/>
          </p:cNvSpPr>
          <p:nvPr>
            <p:ph type="body" idx="1"/>
          </p:nvPr>
        </p:nvSpPr>
        <p:spPr>
          <a:xfrm>
            <a:off x="980400" y="4120556"/>
            <a:ext cx="71832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Clr>
                <a:srgbClr val="979CB8"/>
              </a:buClr>
              <a:buSzPts val="1600"/>
              <a:buNone/>
              <a:defRPr sz="1600">
                <a:solidFill>
                  <a:srgbClr val="979CB8"/>
                </a:solidFill>
              </a:defRPr>
            </a:lvl1pPr>
          </a:lstStyle>
          <a:p>
            <a:endParaRPr/>
          </a:p>
        </p:txBody>
      </p:sp>
      <p:sp>
        <p:nvSpPr>
          <p:cNvPr id="51" name="Google Shape;51;p9"/>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839869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9CB8"/>
                </a:solidFill>
              </a:rPr>
              <a:pPr/>
              <a:t>‹#›</a:t>
            </a:fld>
            <a:endParaRPr>
              <a:solidFill>
                <a:srgbClr val="979CB8"/>
              </a:solidFill>
            </a:endParaRPr>
          </a:p>
        </p:txBody>
      </p:sp>
    </p:spTree>
    <p:extLst>
      <p:ext uri="{BB962C8B-B14F-4D97-AF65-F5344CB8AC3E}">
        <p14:creationId xmlns:p14="http://schemas.microsoft.com/office/powerpoint/2010/main" val="34104447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13798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extLst>
      <p:ext uri="{BB962C8B-B14F-4D97-AF65-F5344CB8AC3E}">
        <p14:creationId xmlns:p14="http://schemas.microsoft.com/office/powerpoint/2010/main" val="30310748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B707C"/>
                </a:solidFill>
              </a:rPr>
              <a:pPr/>
              <a:t>‹#›</a:t>
            </a:fld>
            <a:endParaRPr>
              <a:solidFill>
                <a:srgbClr val="6B707C"/>
              </a:solidFill>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123441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B707C"/>
                </a:solidFill>
              </a:rPr>
              <a:pPr/>
              <a:t>‹#›</a:t>
            </a:fld>
            <a:endParaRPr>
              <a:solidFill>
                <a:srgbClr val="6B707C"/>
              </a:solidFill>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extLst>
      <p:ext uri="{BB962C8B-B14F-4D97-AF65-F5344CB8AC3E}">
        <p14:creationId xmlns:p14="http://schemas.microsoft.com/office/powerpoint/2010/main" val="1382244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B707C"/>
                </a:solidFill>
              </a:rPr>
              <a:pPr/>
              <a:t>‹#›</a:t>
            </a:fld>
            <a:endParaRPr>
              <a:solidFill>
                <a:srgbClr val="6B707C"/>
              </a:solidFill>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825288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19" name="Google Shape;119;p8"/>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B707C"/>
                </a:solidFill>
              </a:rPr>
              <a:pPr/>
              <a:t>‹#›</a:t>
            </a:fld>
            <a:endParaRPr>
              <a:solidFill>
                <a:srgbClr val="6B707C"/>
              </a:solidFill>
            </a:endParaRPr>
          </a:p>
        </p:txBody>
      </p:sp>
      <p:grpSp>
        <p:nvGrpSpPr>
          <p:cNvPr id="121" name="Google Shape;121;p8"/>
          <p:cNvGrpSpPr/>
          <p:nvPr/>
        </p:nvGrpSpPr>
        <p:grpSpPr>
          <a:xfrm>
            <a:off x="7445525" y="3242253"/>
            <a:ext cx="1588153" cy="1365478"/>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309392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17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22.07.2022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 Round">
  <p:cSld name="Title only - Round">
    <p:spTree>
      <p:nvGrpSpPr>
        <p:cNvPr id="1" name="Shape 131"/>
        <p:cNvGrpSpPr/>
        <p:nvPr/>
      </p:nvGrpSpPr>
      <p:grpSpPr>
        <a:xfrm>
          <a:off x="0" y="0"/>
          <a:ext cx="0" cy="0"/>
          <a:chOff x="0" y="0"/>
          <a:chExt cx="0" cy="0"/>
        </a:xfrm>
      </p:grpSpPr>
      <p:pic>
        <p:nvPicPr>
          <p:cNvPr id="132" name="Google Shape;132;p9"/>
          <p:cNvPicPr preferRelativeResize="0"/>
          <p:nvPr/>
        </p:nvPicPr>
        <p:blipFill>
          <a:blip r:embed="rId2">
            <a:alphaModFix/>
          </a:blip>
          <a:stretch>
            <a:fillRect/>
          </a:stretch>
        </p:blipFill>
        <p:spPr>
          <a:xfrm>
            <a:off x="197168" y="199525"/>
            <a:ext cx="7222809" cy="4791576"/>
          </a:xfrm>
          <a:prstGeom prst="rect">
            <a:avLst/>
          </a:prstGeom>
          <a:noFill/>
          <a:ln>
            <a:noFill/>
          </a:ln>
        </p:spPr>
      </p:pic>
      <p:sp>
        <p:nvSpPr>
          <p:cNvPr id="133" name="Google Shape;133;p9"/>
          <p:cNvSpPr txBox="1">
            <a:spLocks noGrp="1"/>
          </p:cNvSpPr>
          <p:nvPr>
            <p:ph type="title"/>
          </p:nvPr>
        </p:nvSpPr>
        <p:spPr>
          <a:xfrm>
            <a:off x="1345400" y="774100"/>
            <a:ext cx="46410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B707C"/>
                </a:solidFill>
              </a:rPr>
              <a:pPr/>
              <a:t>‹#›</a:t>
            </a:fld>
            <a:endParaRPr>
              <a:solidFill>
                <a:srgbClr val="6B707C"/>
              </a:solidFill>
            </a:endParaRPr>
          </a:p>
        </p:txBody>
      </p:sp>
      <p:grpSp>
        <p:nvGrpSpPr>
          <p:cNvPr id="135" name="Google Shape;135;p9"/>
          <p:cNvGrpSpPr/>
          <p:nvPr/>
        </p:nvGrpSpPr>
        <p:grpSpPr>
          <a:xfrm>
            <a:off x="7342057" y="3031993"/>
            <a:ext cx="1613321" cy="1704313"/>
            <a:chOff x="7342057" y="3031993"/>
            <a:chExt cx="1613321" cy="1704313"/>
          </a:xfrm>
        </p:grpSpPr>
        <p:sp>
          <p:nvSpPr>
            <p:cNvPr id="136" name="Google Shape;136;p9"/>
            <p:cNvSpPr/>
            <p:nvPr/>
          </p:nvSpPr>
          <p:spPr>
            <a:xfrm>
              <a:off x="7655725" y="4421975"/>
              <a:ext cx="278600" cy="30005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37" name="Google Shape;137;p9"/>
            <p:cNvSpPr/>
            <p:nvPr/>
          </p:nvSpPr>
          <p:spPr>
            <a:xfrm>
              <a:off x="8085538" y="4374375"/>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38" name="Google Shape;138;p9"/>
            <p:cNvPicPr preferRelativeResize="0"/>
            <p:nvPr/>
          </p:nvPicPr>
          <p:blipFill>
            <a:blip r:embed="rId3">
              <a:alphaModFix/>
            </a:blip>
            <a:stretch>
              <a:fillRect/>
            </a:stretch>
          </p:blipFill>
          <p:spPr>
            <a:xfrm>
              <a:off x="7342057" y="3031993"/>
              <a:ext cx="1407681" cy="1459257"/>
            </a:xfrm>
            <a:prstGeom prst="rect">
              <a:avLst/>
            </a:prstGeom>
            <a:noFill/>
            <a:ln>
              <a:noFill/>
            </a:ln>
          </p:spPr>
        </p:pic>
        <p:sp>
          <p:nvSpPr>
            <p:cNvPr id="139" name="Google Shape;139;p9"/>
            <p:cNvSpPr/>
            <p:nvPr/>
          </p:nvSpPr>
          <p:spPr>
            <a:xfrm>
              <a:off x="8073651" y="35644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0" name="Google Shape;140;p9"/>
            <p:cNvSpPr/>
            <p:nvPr/>
          </p:nvSpPr>
          <p:spPr>
            <a:xfrm>
              <a:off x="7775055" y="35396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41" name="Google Shape;141;p9"/>
            <p:cNvSpPr/>
            <p:nvPr/>
          </p:nvSpPr>
          <p:spPr>
            <a:xfrm rot="-702395">
              <a:off x="8679665" y="3633972"/>
              <a:ext cx="250050" cy="27860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20086300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B707C"/>
                </a:solidFill>
              </a:rPr>
              <a:pPr/>
              <a:t>‹#›</a:t>
            </a:fld>
            <a:endParaRPr>
              <a:solidFill>
                <a:srgbClr val="6B707C"/>
              </a:solidFill>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3030000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B707C"/>
                </a:solidFill>
              </a:rPr>
              <a:pPr/>
              <a:t>‹#›</a:t>
            </a:fld>
            <a:endParaRPr>
              <a:solidFill>
                <a:srgbClr val="6B707C"/>
              </a:solidFill>
            </a:endParaRPr>
          </a:p>
        </p:txBody>
      </p:sp>
    </p:spTree>
    <p:extLst>
      <p:ext uri="{BB962C8B-B14F-4D97-AF65-F5344CB8AC3E}">
        <p14:creationId xmlns:p14="http://schemas.microsoft.com/office/powerpoint/2010/main" val="38641334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1pPr>
            <a:lvl2pPr lvl="1"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2pPr>
            <a:lvl3pPr lvl="2"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3pPr>
            <a:lvl4pPr lvl="3"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4pPr>
            <a:lvl5pPr lvl="4"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5pPr>
            <a:lvl6pPr lvl="5"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6pPr>
            <a:lvl7pPr lvl="6"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7pPr>
            <a:lvl8pPr lvl="7"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8pPr>
            <a:lvl9pPr lvl="8"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9pPr>
          </a:lstStyle>
          <a:p>
            <a:endParaRPr/>
          </a:p>
        </p:txBody>
      </p:sp>
    </p:spTree>
    <p:extLst>
      <p:ext uri="{BB962C8B-B14F-4D97-AF65-F5344CB8AC3E}">
        <p14:creationId xmlns:p14="http://schemas.microsoft.com/office/powerpoint/2010/main" val="1622093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extLst>
      <p:ext uri="{BB962C8B-B14F-4D97-AF65-F5344CB8AC3E}">
        <p14:creationId xmlns:p14="http://schemas.microsoft.com/office/powerpoint/2010/main" val="40723793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0567533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a:buNone/>
              <a:defRPr>
                <a:latin typeface="Lato"/>
                <a:ea typeface="Lato"/>
                <a:cs typeface="Lato"/>
                <a:sym typeface="Lato"/>
              </a:defRPr>
            </a:lvl1pPr>
            <a:lvl2pPr lvl="1">
              <a:spcBef>
                <a:spcPts val="0"/>
              </a:spcBef>
              <a:spcAft>
                <a:spcPts val="0"/>
              </a:spcAft>
              <a:buSzPts val="4800"/>
              <a:buFont typeface="Lato"/>
              <a:buNone/>
              <a:defRPr>
                <a:latin typeface="Lato"/>
                <a:ea typeface="Lato"/>
                <a:cs typeface="Lato"/>
                <a:sym typeface="Lato"/>
              </a:defRPr>
            </a:lvl2pPr>
            <a:lvl3pPr lvl="2">
              <a:spcBef>
                <a:spcPts val="0"/>
              </a:spcBef>
              <a:spcAft>
                <a:spcPts val="0"/>
              </a:spcAft>
              <a:buSzPts val="4800"/>
              <a:buFont typeface="Lato"/>
              <a:buNone/>
              <a:defRPr>
                <a:latin typeface="Lato"/>
                <a:ea typeface="Lato"/>
                <a:cs typeface="Lato"/>
                <a:sym typeface="Lato"/>
              </a:defRPr>
            </a:lvl3pPr>
            <a:lvl4pPr lvl="3">
              <a:spcBef>
                <a:spcPts val="0"/>
              </a:spcBef>
              <a:spcAft>
                <a:spcPts val="0"/>
              </a:spcAft>
              <a:buSzPts val="4800"/>
              <a:buFont typeface="Lato"/>
              <a:buNone/>
              <a:defRPr>
                <a:latin typeface="Lato"/>
                <a:ea typeface="Lato"/>
                <a:cs typeface="Lato"/>
                <a:sym typeface="Lato"/>
              </a:defRPr>
            </a:lvl4pPr>
            <a:lvl5pPr lvl="4">
              <a:spcBef>
                <a:spcPts val="0"/>
              </a:spcBef>
              <a:spcAft>
                <a:spcPts val="0"/>
              </a:spcAft>
              <a:buSzPts val="4800"/>
              <a:buFont typeface="Lato"/>
              <a:buNone/>
              <a:defRPr>
                <a:latin typeface="Lato"/>
                <a:ea typeface="Lato"/>
                <a:cs typeface="Lato"/>
                <a:sym typeface="Lato"/>
              </a:defRPr>
            </a:lvl5pPr>
            <a:lvl6pPr lvl="5">
              <a:spcBef>
                <a:spcPts val="0"/>
              </a:spcBef>
              <a:spcAft>
                <a:spcPts val="0"/>
              </a:spcAft>
              <a:buSzPts val="4800"/>
              <a:buFont typeface="Lato"/>
              <a:buNone/>
              <a:defRPr>
                <a:latin typeface="Lato"/>
                <a:ea typeface="Lato"/>
                <a:cs typeface="Lato"/>
                <a:sym typeface="Lato"/>
              </a:defRPr>
            </a:lvl6pPr>
            <a:lvl7pPr lvl="6">
              <a:spcBef>
                <a:spcPts val="0"/>
              </a:spcBef>
              <a:spcAft>
                <a:spcPts val="0"/>
              </a:spcAft>
              <a:buSzPts val="4800"/>
              <a:buFont typeface="Lato"/>
              <a:buNone/>
              <a:defRPr>
                <a:latin typeface="Lato"/>
                <a:ea typeface="Lato"/>
                <a:cs typeface="Lato"/>
                <a:sym typeface="Lato"/>
              </a:defRPr>
            </a:lvl7pPr>
            <a:lvl8pPr lvl="7">
              <a:spcBef>
                <a:spcPts val="0"/>
              </a:spcBef>
              <a:spcAft>
                <a:spcPts val="0"/>
              </a:spcAft>
              <a:buSzPts val="4800"/>
              <a:buFont typeface="Lato"/>
              <a:buNone/>
              <a:defRPr>
                <a:latin typeface="Lato"/>
                <a:ea typeface="Lato"/>
                <a:cs typeface="Lato"/>
                <a:sym typeface="Lato"/>
              </a:defRPr>
            </a:lvl8pPr>
            <a:lvl9pPr lvl="8">
              <a:spcBef>
                <a:spcPts val="0"/>
              </a:spcBef>
              <a:spcAft>
                <a:spcPts val="0"/>
              </a:spcAft>
              <a:buSzPts val="4800"/>
              <a:buFont typeface="Lato"/>
              <a:buNone/>
              <a:defRPr>
                <a:latin typeface="Lato"/>
                <a:ea typeface="Lato"/>
                <a:cs typeface="Lato"/>
                <a:sym typeface="Lato"/>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3440807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7263919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4577927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17662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41.jpg"/><Relationship Id="rId2" Type="http://schemas.openxmlformats.org/officeDocument/2006/relationships/slideLayout" Target="../slideLayouts/slideLayout105.xml"/><Relationship Id="rId16" Type="http://schemas.openxmlformats.org/officeDocument/2006/relationships/theme" Target="../theme/theme11.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2.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heme" Target="../theme/theme13.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image" Target="../media/image2.png"/><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theme" Target="../theme/theme14.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6.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15.png"/><Relationship Id="rId4" Type="http://schemas.openxmlformats.org/officeDocument/2006/relationships/slideLayout" Target="../slideLayouts/slideLayout7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image" Target="../media/image15.png"/><Relationship Id="rId4" Type="http://schemas.openxmlformats.org/officeDocument/2006/relationships/slideLayout" Target="../slideLayouts/slideLayout7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6.jpg"/><Relationship Id="rId5" Type="http://schemas.openxmlformats.org/officeDocument/2006/relationships/slideLayout" Target="../slideLayouts/slideLayout88.xml"/><Relationship Id="rId10" Type="http://schemas.openxmlformats.org/officeDocument/2006/relationships/theme" Target="../theme/theme9.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77925" tIns="38963" rIns="77925" bIns="3896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A23720DD-5B6D-40BF-8493-A6B52D484E6B}" type="datetimeFigureOut">
              <a:rPr lang="tr-TR" smtClean="0"/>
              <a:t>22.07.2022</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18" r:id="rId12"/>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tr-TR"/>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2pPr>
            <a:lvl3pPr lvl="2">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3pPr>
            <a:lvl4pPr lvl="3">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4pPr>
            <a:lvl5pPr lvl="4">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5pPr>
            <a:lvl6pPr lvl="5">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6pPr>
            <a:lvl7pPr lvl="6">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7pPr>
            <a:lvl8pPr lvl="7">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8pPr>
            <a:lvl9pPr lvl="8">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a:buChar char="×"/>
              <a:defRPr sz="1800">
                <a:solidFill>
                  <a:schemeClr val="dk2"/>
                </a:solidFill>
                <a:latin typeface="Lato"/>
                <a:ea typeface="Lato"/>
                <a:cs typeface="Lato"/>
                <a:sym typeface="Lato"/>
              </a:defRPr>
            </a:lvl1pPr>
            <a:lvl2pPr marL="914400" lvl="1"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2pPr>
            <a:lvl3pPr marL="1371600" lvl="2"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3pPr>
            <a:lvl4pPr marL="1828800" lvl="3"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4pPr>
            <a:lvl5pPr marL="2286000" lvl="4"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5pPr>
            <a:lvl6pPr marL="2743200" lvl="5"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6pPr>
            <a:lvl7pPr marL="3200400" lvl="6"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7pPr>
            <a:lvl8pPr marL="3657600" lvl="7"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8pPr>
            <a:lvl9pPr marL="4114800" lvl="8"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a:ea typeface="Lato"/>
                <a:cs typeface="Lato"/>
                <a:sym typeface="Lato"/>
              </a:defRPr>
            </a:lvl1pPr>
            <a:lvl2pPr lvl="1" algn="r">
              <a:buNone/>
              <a:defRPr sz="1800">
                <a:solidFill>
                  <a:schemeClr val="lt1"/>
                </a:solidFill>
                <a:latin typeface="Lato"/>
                <a:ea typeface="Lato"/>
                <a:cs typeface="Lato"/>
                <a:sym typeface="Lato"/>
              </a:defRPr>
            </a:lvl2pPr>
            <a:lvl3pPr lvl="2" algn="r">
              <a:buNone/>
              <a:defRPr sz="1800">
                <a:solidFill>
                  <a:schemeClr val="lt1"/>
                </a:solidFill>
                <a:latin typeface="Lato"/>
                <a:ea typeface="Lato"/>
                <a:cs typeface="Lato"/>
                <a:sym typeface="Lato"/>
              </a:defRPr>
            </a:lvl3pPr>
            <a:lvl4pPr lvl="3" algn="r">
              <a:buNone/>
              <a:defRPr sz="1800">
                <a:solidFill>
                  <a:schemeClr val="lt1"/>
                </a:solidFill>
                <a:latin typeface="Lato"/>
                <a:ea typeface="Lato"/>
                <a:cs typeface="Lato"/>
                <a:sym typeface="Lato"/>
              </a:defRPr>
            </a:lvl4pPr>
            <a:lvl5pPr lvl="4" algn="r">
              <a:buNone/>
              <a:defRPr sz="1800">
                <a:solidFill>
                  <a:schemeClr val="lt1"/>
                </a:solidFill>
                <a:latin typeface="Lato"/>
                <a:ea typeface="Lato"/>
                <a:cs typeface="Lato"/>
                <a:sym typeface="Lato"/>
              </a:defRPr>
            </a:lvl5pPr>
            <a:lvl6pPr lvl="5" algn="r">
              <a:buNone/>
              <a:defRPr sz="1800">
                <a:solidFill>
                  <a:schemeClr val="lt1"/>
                </a:solidFill>
                <a:latin typeface="Lato"/>
                <a:ea typeface="Lato"/>
                <a:cs typeface="Lato"/>
                <a:sym typeface="Lato"/>
              </a:defRPr>
            </a:lvl6pPr>
            <a:lvl7pPr lvl="6" algn="r">
              <a:buNone/>
              <a:defRPr sz="1800">
                <a:solidFill>
                  <a:schemeClr val="lt1"/>
                </a:solidFill>
                <a:latin typeface="Lato"/>
                <a:ea typeface="Lato"/>
                <a:cs typeface="Lato"/>
                <a:sym typeface="Lato"/>
              </a:defRPr>
            </a:lvl7pPr>
            <a:lvl8pPr lvl="7" algn="r">
              <a:buNone/>
              <a:defRPr sz="1800">
                <a:solidFill>
                  <a:schemeClr val="lt1"/>
                </a:solidFill>
                <a:latin typeface="Lato"/>
                <a:ea typeface="Lato"/>
                <a:cs typeface="Lato"/>
                <a:sym typeface="Lato"/>
              </a:defRPr>
            </a:lvl8pPr>
            <a:lvl9pPr lvl="8" algn="r">
              <a:buNone/>
              <a:defRPr sz="1800">
                <a:solidFill>
                  <a:schemeClr val="lt1"/>
                </a:solidFill>
                <a:latin typeface="Lato"/>
                <a:ea typeface="Lato"/>
                <a:cs typeface="Lato"/>
                <a:sym typeface="Lato"/>
              </a:defRPr>
            </a:lvl9pPr>
          </a:lstStyle>
          <a:p>
            <a:pPr defTabSz="914400">
              <a:buClr>
                <a:srgbClr val="000000"/>
              </a:buClr>
              <a:buFont typeface="Arial"/>
              <a:buNone/>
            </a:pPr>
            <a:fld id="{00000000-1234-1234-1234-123412341234}" type="slidenum">
              <a:rPr lang="en"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898536515"/>
      </p:ext>
    </p:extLst>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622"/>
            <a:ext cx="82296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200150"/>
            <a:ext cx="73206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859852"/>
            <a:ext cx="548700" cy="283800"/>
          </a:xfrm>
          <a:prstGeom prst="rect">
            <a:avLst/>
          </a:prstGeom>
          <a:noFill/>
          <a:ln>
            <a:noFill/>
          </a:ln>
        </p:spPr>
        <p:txBody>
          <a:bodyPr spcFirstLastPara="1" wrap="square" lIns="91425" tIns="91425" rIns="91425" bIns="91425" anchor="t" anchorCtr="0">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defTabSz="914400">
              <a:buClr>
                <a:srgbClr val="000000"/>
              </a:buClr>
              <a:buFont typeface="Arial"/>
              <a:buNone/>
            </a:pPr>
            <a:fld id="{00000000-1234-1234-1234-123412341234}" type="slidenum">
              <a:rPr lang="en" kern="0">
                <a:solidFill>
                  <a:srgbClr val="859CB1"/>
                </a:solidFill>
              </a:rPr>
              <a:pPr defTabSz="914400">
                <a:buClr>
                  <a:srgbClr val="000000"/>
                </a:buClr>
                <a:buFont typeface="Arial"/>
                <a:buNone/>
              </a:pPr>
              <a:t>‹#›</a:t>
            </a:fld>
            <a:endParaRPr kern="0">
              <a:solidFill>
                <a:srgbClr val="859CB1"/>
              </a:solidFill>
            </a:endParaRPr>
          </a:p>
        </p:txBody>
      </p:sp>
    </p:spTree>
    <p:extLst>
      <p:ext uri="{BB962C8B-B14F-4D97-AF65-F5344CB8AC3E}">
        <p14:creationId xmlns:p14="http://schemas.microsoft.com/office/powerpoint/2010/main" val="3908151936"/>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583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1pPr>
            <a:lvl2pPr lvl="1">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2pPr>
            <a:lvl3pPr lvl="2">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3pPr>
            <a:lvl4pPr lvl="3">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4pPr>
            <a:lvl5pPr lvl="4">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5pPr>
            <a:lvl6pPr lvl="5">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6pPr>
            <a:lvl7pPr lvl="6">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7pPr>
            <a:lvl8pPr lvl="7">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8pPr>
            <a:lvl9pPr lvl="8">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457200" y="1352550"/>
            <a:ext cx="8229600" cy="3288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accent1"/>
              </a:buClr>
              <a:buSzPts val="2000"/>
              <a:buFont typeface="Raleway Thin"/>
              <a:buChar char="◎"/>
              <a:defRPr sz="2400">
                <a:solidFill>
                  <a:schemeClr val="lt1"/>
                </a:solidFill>
                <a:latin typeface="Raleway Thin"/>
                <a:ea typeface="Raleway Thin"/>
                <a:cs typeface="Raleway Thin"/>
                <a:sym typeface="Raleway Thin"/>
              </a:defRPr>
            </a:lvl1pPr>
            <a:lvl2pPr marL="914400" lvl="1" indent="-381000">
              <a:spcBef>
                <a:spcPts val="0"/>
              </a:spcBef>
              <a:spcAft>
                <a:spcPts val="0"/>
              </a:spcAft>
              <a:buClr>
                <a:schemeClr val="accent1"/>
              </a:buClr>
              <a:buSzPts val="2400"/>
              <a:buFont typeface="Raleway Thin"/>
              <a:buChar char="○"/>
              <a:defRPr sz="2400">
                <a:solidFill>
                  <a:schemeClr val="lt1"/>
                </a:solidFill>
                <a:latin typeface="Raleway Thin"/>
                <a:ea typeface="Raleway Thin"/>
                <a:cs typeface="Raleway Thin"/>
                <a:sym typeface="Raleway Thin"/>
              </a:defRPr>
            </a:lvl2pPr>
            <a:lvl3pPr marL="1371600" lvl="2" indent="-381000">
              <a:spcBef>
                <a:spcPts val="0"/>
              </a:spcBef>
              <a:spcAft>
                <a:spcPts val="0"/>
              </a:spcAft>
              <a:buClr>
                <a:schemeClr val="accent1"/>
              </a:buClr>
              <a:buSzPts val="2400"/>
              <a:buFont typeface="Raleway Thin"/>
              <a:buChar char="■"/>
              <a:defRPr sz="2400">
                <a:solidFill>
                  <a:schemeClr val="lt1"/>
                </a:solidFill>
                <a:latin typeface="Raleway Thin"/>
                <a:ea typeface="Raleway Thin"/>
                <a:cs typeface="Raleway Thin"/>
                <a:sym typeface="Raleway Thin"/>
              </a:defRPr>
            </a:lvl3pPr>
            <a:lvl4pPr marL="1828800" lvl="3"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4pPr>
            <a:lvl5pPr marL="2286000" lvl="4"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5pPr>
            <a:lvl6pPr marL="2743200" lvl="5"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6pPr>
            <a:lvl7pPr marL="3200400" lvl="6"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7pPr>
            <a:lvl8pPr marL="3657600" lvl="7"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8pPr>
            <a:lvl9pPr marL="4114800" lvl="8"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556775" y="4752131"/>
            <a:ext cx="548700" cy="3153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Nixie One"/>
                <a:ea typeface="Nixie One"/>
                <a:cs typeface="Nixie One"/>
                <a:sym typeface="Nixie One"/>
              </a:defRPr>
            </a:lvl1pPr>
            <a:lvl2pPr lvl="1" algn="r">
              <a:buNone/>
              <a:defRPr sz="1300">
                <a:solidFill>
                  <a:schemeClr val="accent1"/>
                </a:solidFill>
                <a:latin typeface="Nixie One"/>
                <a:ea typeface="Nixie One"/>
                <a:cs typeface="Nixie One"/>
                <a:sym typeface="Nixie One"/>
              </a:defRPr>
            </a:lvl2pPr>
            <a:lvl3pPr lvl="2" algn="r">
              <a:buNone/>
              <a:defRPr sz="1300">
                <a:solidFill>
                  <a:schemeClr val="accent1"/>
                </a:solidFill>
                <a:latin typeface="Nixie One"/>
                <a:ea typeface="Nixie One"/>
                <a:cs typeface="Nixie One"/>
                <a:sym typeface="Nixie One"/>
              </a:defRPr>
            </a:lvl3pPr>
            <a:lvl4pPr lvl="3" algn="r">
              <a:buNone/>
              <a:defRPr sz="1300">
                <a:solidFill>
                  <a:schemeClr val="accent1"/>
                </a:solidFill>
                <a:latin typeface="Nixie One"/>
                <a:ea typeface="Nixie One"/>
                <a:cs typeface="Nixie One"/>
                <a:sym typeface="Nixie One"/>
              </a:defRPr>
            </a:lvl4pPr>
            <a:lvl5pPr lvl="4" algn="r">
              <a:buNone/>
              <a:defRPr sz="1300">
                <a:solidFill>
                  <a:schemeClr val="accent1"/>
                </a:solidFill>
                <a:latin typeface="Nixie One"/>
                <a:ea typeface="Nixie One"/>
                <a:cs typeface="Nixie One"/>
                <a:sym typeface="Nixie One"/>
              </a:defRPr>
            </a:lvl5pPr>
            <a:lvl6pPr lvl="5" algn="r">
              <a:buNone/>
              <a:defRPr sz="1300">
                <a:solidFill>
                  <a:schemeClr val="accent1"/>
                </a:solidFill>
                <a:latin typeface="Nixie One"/>
                <a:ea typeface="Nixie One"/>
                <a:cs typeface="Nixie One"/>
                <a:sym typeface="Nixie One"/>
              </a:defRPr>
            </a:lvl6pPr>
            <a:lvl7pPr lvl="6" algn="r">
              <a:buNone/>
              <a:defRPr sz="1300">
                <a:solidFill>
                  <a:schemeClr val="accent1"/>
                </a:solidFill>
                <a:latin typeface="Nixie One"/>
                <a:ea typeface="Nixie One"/>
                <a:cs typeface="Nixie One"/>
                <a:sym typeface="Nixie One"/>
              </a:defRPr>
            </a:lvl7pPr>
            <a:lvl8pPr lvl="7" algn="r">
              <a:buNone/>
              <a:defRPr sz="1300">
                <a:solidFill>
                  <a:schemeClr val="accent1"/>
                </a:solidFill>
                <a:latin typeface="Nixie One"/>
                <a:ea typeface="Nixie One"/>
                <a:cs typeface="Nixie One"/>
                <a:sym typeface="Nixie One"/>
              </a:defRPr>
            </a:lvl8pPr>
            <a:lvl9pPr lvl="8" algn="r">
              <a:buNone/>
              <a:defRPr sz="1300">
                <a:solidFill>
                  <a:schemeClr val="accent1"/>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a:solidFill>
                  <a:srgbClr val="B0E0E6"/>
                </a:solidFill>
              </a:rPr>
              <a:pPr defTabSz="914400">
                <a:buClr>
                  <a:srgbClr val="000000"/>
                </a:buClr>
                <a:buFont typeface="Arial"/>
                <a:buNone/>
              </a:pPr>
              <a:t>‹#›</a:t>
            </a:fld>
            <a:endParaRPr kern="0">
              <a:solidFill>
                <a:srgbClr val="B0E0E6"/>
              </a:solidFill>
            </a:endParaRPr>
          </a:p>
        </p:txBody>
      </p:sp>
    </p:spTree>
    <p:extLst>
      <p:ext uri="{BB962C8B-B14F-4D97-AF65-F5344CB8AC3E}">
        <p14:creationId xmlns:p14="http://schemas.microsoft.com/office/powerpoint/2010/main" val="38653045"/>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4475" y="742575"/>
            <a:ext cx="7207500" cy="633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1pPr>
            <a:lvl2pPr lvl="1"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2pPr>
            <a:lvl3pPr lvl="2"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3pPr>
            <a:lvl4pPr lvl="3"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4pPr>
            <a:lvl5pPr lvl="4"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5pPr>
            <a:lvl6pPr lvl="5"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6pPr>
            <a:lvl7pPr lvl="6"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7pPr>
            <a:lvl8pPr lvl="7"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8pPr>
            <a:lvl9pPr lvl="8"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1044475" y="1468375"/>
            <a:ext cx="7207500" cy="2757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lnSpc>
                <a:spcPct val="115000"/>
              </a:lnSpc>
              <a:spcBef>
                <a:spcPts val="800"/>
              </a:spcBef>
              <a:spcAft>
                <a:spcPts val="8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619825" y="4630250"/>
            <a:ext cx="524100" cy="5133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Red Hat Display"/>
                <a:ea typeface="Red Hat Display"/>
                <a:cs typeface="Red Hat Display"/>
                <a:sym typeface="Red Hat Display"/>
              </a:defRPr>
            </a:lvl1pPr>
            <a:lvl2pPr lvl="1" algn="ctr" rtl="0">
              <a:buNone/>
              <a:defRPr sz="1300" b="1">
                <a:solidFill>
                  <a:schemeClr val="dk2"/>
                </a:solidFill>
                <a:latin typeface="Red Hat Display"/>
                <a:ea typeface="Red Hat Display"/>
                <a:cs typeface="Red Hat Display"/>
                <a:sym typeface="Red Hat Display"/>
              </a:defRPr>
            </a:lvl2pPr>
            <a:lvl3pPr lvl="2" algn="ctr" rtl="0">
              <a:buNone/>
              <a:defRPr sz="1300" b="1">
                <a:solidFill>
                  <a:schemeClr val="dk2"/>
                </a:solidFill>
                <a:latin typeface="Red Hat Display"/>
                <a:ea typeface="Red Hat Display"/>
                <a:cs typeface="Red Hat Display"/>
                <a:sym typeface="Red Hat Display"/>
              </a:defRPr>
            </a:lvl3pPr>
            <a:lvl4pPr lvl="3" algn="ctr" rtl="0">
              <a:buNone/>
              <a:defRPr sz="1300" b="1">
                <a:solidFill>
                  <a:schemeClr val="dk2"/>
                </a:solidFill>
                <a:latin typeface="Red Hat Display"/>
                <a:ea typeface="Red Hat Display"/>
                <a:cs typeface="Red Hat Display"/>
                <a:sym typeface="Red Hat Display"/>
              </a:defRPr>
            </a:lvl4pPr>
            <a:lvl5pPr lvl="4" algn="ctr" rtl="0">
              <a:buNone/>
              <a:defRPr sz="1300" b="1">
                <a:solidFill>
                  <a:schemeClr val="dk2"/>
                </a:solidFill>
                <a:latin typeface="Red Hat Display"/>
                <a:ea typeface="Red Hat Display"/>
                <a:cs typeface="Red Hat Display"/>
                <a:sym typeface="Red Hat Display"/>
              </a:defRPr>
            </a:lvl5pPr>
            <a:lvl6pPr lvl="5" algn="ctr" rtl="0">
              <a:buNone/>
              <a:defRPr sz="1300" b="1">
                <a:solidFill>
                  <a:schemeClr val="dk2"/>
                </a:solidFill>
                <a:latin typeface="Red Hat Display"/>
                <a:ea typeface="Red Hat Display"/>
                <a:cs typeface="Red Hat Display"/>
                <a:sym typeface="Red Hat Display"/>
              </a:defRPr>
            </a:lvl6pPr>
            <a:lvl7pPr lvl="6" algn="ctr" rtl="0">
              <a:buNone/>
              <a:defRPr sz="1300" b="1">
                <a:solidFill>
                  <a:schemeClr val="dk2"/>
                </a:solidFill>
                <a:latin typeface="Red Hat Display"/>
                <a:ea typeface="Red Hat Display"/>
                <a:cs typeface="Red Hat Display"/>
                <a:sym typeface="Red Hat Display"/>
              </a:defRPr>
            </a:lvl7pPr>
            <a:lvl8pPr lvl="7" algn="ctr" rtl="0">
              <a:buNone/>
              <a:defRPr sz="1300" b="1">
                <a:solidFill>
                  <a:schemeClr val="dk2"/>
                </a:solidFill>
                <a:latin typeface="Red Hat Display"/>
                <a:ea typeface="Red Hat Display"/>
                <a:cs typeface="Red Hat Display"/>
                <a:sym typeface="Red Hat Display"/>
              </a:defRPr>
            </a:lvl8pPr>
            <a:lvl9pPr lvl="8" algn="ctr" rtl="0">
              <a:buNone/>
              <a:defRPr sz="1300" b="1">
                <a:solidFill>
                  <a:schemeClr val="dk2"/>
                </a:solidFill>
                <a:latin typeface="Red Hat Display"/>
                <a:ea typeface="Red Hat Display"/>
                <a:cs typeface="Red Hat Display"/>
                <a:sym typeface="Red Hat Display"/>
              </a:defRPr>
            </a:lvl9pPr>
          </a:lstStyle>
          <a:p>
            <a:pPr defTabSz="914400">
              <a:buClr>
                <a:srgbClr val="000000"/>
              </a:buClr>
              <a:buFont typeface="Arial"/>
              <a:buNone/>
            </a:pPr>
            <a:fld id="{00000000-1234-1234-1234-123412341234}" type="slidenum">
              <a:rPr lang="en" kern="0">
                <a:solidFill>
                  <a:srgbClr val="80828B"/>
                </a:solidFill>
              </a:rPr>
              <a:pPr defTabSz="914400">
                <a:buClr>
                  <a:srgbClr val="000000"/>
                </a:buClr>
                <a:buFont typeface="Arial"/>
                <a:buNone/>
              </a:pPr>
              <a:t>‹#›</a:t>
            </a:fld>
            <a:endParaRPr kern="0">
              <a:solidFill>
                <a:srgbClr val="80828B"/>
              </a:solidFill>
            </a:endParaRPr>
          </a:p>
        </p:txBody>
      </p:sp>
    </p:spTree>
    <p:extLst>
      <p:ext uri="{BB962C8B-B14F-4D97-AF65-F5344CB8AC3E}">
        <p14:creationId xmlns:p14="http://schemas.microsoft.com/office/powerpoint/2010/main" val="356929691"/>
      </p:ext>
    </p:extLst>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2">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defTabSz="914400">
              <a:buClr>
                <a:srgbClr val="000000"/>
              </a:buClr>
              <a:buFont typeface="Arial"/>
              <a:buNone/>
            </a:pPr>
            <a:fld id="{00000000-1234-1234-1234-123412341234}" type="slidenum">
              <a:rPr lang="en" kern="0">
                <a:solidFill>
                  <a:srgbClr val="7085AA"/>
                </a:solidFill>
              </a:rPr>
              <a:pPr defTabSz="914400">
                <a:buClr>
                  <a:srgbClr val="000000"/>
                </a:buClr>
                <a:buFont typeface="Arial"/>
                <a:buNone/>
              </a:pPr>
              <a:t>‹#›</a:t>
            </a:fld>
            <a:endParaRPr kern="0">
              <a:solidFill>
                <a:srgbClr val="7085AA"/>
              </a:solidFill>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796182588"/>
      </p:ext>
    </p:extLst>
  </p:cSld>
  <p:clrMap bg1="lt1" tx1="dk1" bg2="dk2" tx2="lt2" accent1="accent1" accent2="accent2" accent3="accent3" accent4="accent4" accent5="accent5" accent6="accent6" hlink="hlink" folHlink="folHlink"/>
  <p:sldLayoutIdLst>
    <p:sldLayoutId id="2147483820"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defTabSz="914400">
              <a:buClr>
                <a:srgbClr val="000000"/>
              </a:buClr>
              <a:buFont typeface="Arial"/>
              <a:buNone/>
            </a:pPr>
            <a:fld id="{00000000-1234-1234-1234-123412341234}" type="slidenum">
              <a:rPr lang="en" kern="0">
                <a:solidFill>
                  <a:srgbClr val="A6BCC9"/>
                </a:solidFill>
              </a:rPr>
              <a:pPr defTabSz="914400">
                <a:buClr>
                  <a:srgbClr val="000000"/>
                </a:buClr>
                <a:buFont typeface="Arial"/>
                <a:buNone/>
              </a:pPr>
              <a:t>‹#›</a:t>
            </a:fld>
            <a:endParaRPr kern="0">
              <a:solidFill>
                <a:srgbClr val="A6BCC9"/>
              </a:solidFill>
            </a:endParaRPr>
          </a:p>
        </p:txBody>
      </p:sp>
    </p:spTree>
    <p:extLst>
      <p:ext uri="{BB962C8B-B14F-4D97-AF65-F5344CB8AC3E}">
        <p14:creationId xmlns:p14="http://schemas.microsoft.com/office/powerpoint/2010/main" val="998765506"/>
      </p:ext>
    </p:extLst>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583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1pPr>
            <a:lvl2pPr lvl="1">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2pPr>
            <a:lvl3pPr lvl="2">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3pPr>
            <a:lvl4pPr lvl="3">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4pPr>
            <a:lvl5pPr lvl="4">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5pPr>
            <a:lvl6pPr lvl="5">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6pPr>
            <a:lvl7pPr lvl="6">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7pPr>
            <a:lvl8pPr lvl="7">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8pPr>
            <a:lvl9pPr lvl="8">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457200" y="1352550"/>
            <a:ext cx="8229600" cy="3288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accent1"/>
              </a:buClr>
              <a:buSzPts val="2000"/>
              <a:buFont typeface="Raleway Thin"/>
              <a:buChar char="◎"/>
              <a:defRPr sz="2400">
                <a:solidFill>
                  <a:schemeClr val="lt1"/>
                </a:solidFill>
                <a:latin typeface="Raleway Thin"/>
                <a:ea typeface="Raleway Thin"/>
                <a:cs typeface="Raleway Thin"/>
                <a:sym typeface="Raleway Thin"/>
              </a:defRPr>
            </a:lvl1pPr>
            <a:lvl2pPr marL="914400" lvl="1" indent="-381000">
              <a:spcBef>
                <a:spcPts val="0"/>
              </a:spcBef>
              <a:spcAft>
                <a:spcPts val="0"/>
              </a:spcAft>
              <a:buClr>
                <a:schemeClr val="accent1"/>
              </a:buClr>
              <a:buSzPts val="2400"/>
              <a:buFont typeface="Raleway Thin"/>
              <a:buChar char="○"/>
              <a:defRPr sz="2400">
                <a:solidFill>
                  <a:schemeClr val="lt1"/>
                </a:solidFill>
                <a:latin typeface="Raleway Thin"/>
                <a:ea typeface="Raleway Thin"/>
                <a:cs typeface="Raleway Thin"/>
                <a:sym typeface="Raleway Thin"/>
              </a:defRPr>
            </a:lvl2pPr>
            <a:lvl3pPr marL="1371600" lvl="2" indent="-381000">
              <a:spcBef>
                <a:spcPts val="0"/>
              </a:spcBef>
              <a:spcAft>
                <a:spcPts val="0"/>
              </a:spcAft>
              <a:buClr>
                <a:schemeClr val="accent1"/>
              </a:buClr>
              <a:buSzPts val="2400"/>
              <a:buFont typeface="Raleway Thin"/>
              <a:buChar char="■"/>
              <a:defRPr sz="2400">
                <a:solidFill>
                  <a:schemeClr val="lt1"/>
                </a:solidFill>
                <a:latin typeface="Raleway Thin"/>
                <a:ea typeface="Raleway Thin"/>
                <a:cs typeface="Raleway Thin"/>
                <a:sym typeface="Raleway Thin"/>
              </a:defRPr>
            </a:lvl3pPr>
            <a:lvl4pPr marL="1828800" lvl="3"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4pPr>
            <a:lvl5pPr marL="2286000" lvl="4"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5pPr>
            <a:lvl6pPr marL="2743200" lvl="5"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6pPr>
            <a:lvl7pPr marL="3200400" lvl="6"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7pPr>
            <a:lvl8pPr marL="3657600" lvl="7"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8pPr>
            <a:lvl9pPr marL="4114800" lvl="8" indent="-381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556775" y="4752131"/>
            <a:ext cx="548700" cy="3153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Nixie One"/>
                <a:ea typeface="Nixie One"/>
                <a:cs typeface="Nixie One"/>
                <a:sym typeface="Nixie One"/>
              </a:defRPr>
            </a:lvl1pPr>
            <a:lvl2pPr lvl="1" algn="r">
              <a:buNone/>
              <a:defRPr sz="1300">
                <a:solidFill>
                  <a:schemeClr val="accent1"/>
                </a:solidFill>
                <a:latin typeface="Nixie One"/>
                <a:ea typeface="Nixie One"/>
                <a:cs typeface="Nixie One"/>
                <a:sym typeface="Nixie One"/>
              </a:defRPr>
            </a:lvl2pPr>
            <a:lvl3pPr lvl="2" algn="r">
              <a:buNone/>
              <a:defRPr sz="1300">
                <a:solidFill>
                  <a:schemeClr val="accent1"/>
                </a:solidFill>
                <a:latin typeface="Nixie One"/>
                <a:ea typeface="Nixie One"/>
                <a:cs typeface="Nixie One"/>
                <a:sym typeface="Nixie One"/>
              </a:defRPr>
            </a:lvl3pPr>
            <a:lvl4pPr lvl="3" algn="r">
              <a:buNone/>
              <a:defRPr sz="1300">
                <a:solidFill>
                  <a:schemeClr val="accent1"/>
                </a:solidFill>
                <a:latin typeface="Nixie One"/>
                <a:ea typeface="Nixie One"/>
                <a:cs typeface="Nixie One"/>
                <a:sym typeface="Nixie One"/>
              </a:defRPr>
            </a:lvl4pPr>
            <a:lvl5pPr lvl="4" algn="r">
              <a:buNone/>
              <a:defRPr sz="1300">
                <a:solidFill>
                  <a:schemeClr val="accent1"/>
                </a:solidFill>
                <a:latin typeface="Nixie One"/>
                <a:ea typeface="Nixie One"/>
                <a:cs typeface="Nixie One"/>
                <a:sym typeface="Nixie One"/>
              </a:defRPr>
            </a:lvl5pPr>
            <a:lvl6pPr lvl="5" algn="r">
              <a:buNone/>
              <a:defRPr sz="1300">
                <a:solidFill>
                  <a:schemeClr val="accent1"/>
                </a:solidFill>
                <a:latin typeface="Nixie One"/>
                <a:ea typeface="Nixie One"/>
                <a:cs typeface="Nixie One"/>
                <a:sym typeface="Nixie One"/>
              </a:defRPr>
            </a:lvl6pPr>
            <a:lvl7pPr lvl="6" algn="r">
              <a:buNone/>
              <a:defRPr sz="1300">
                <a:solidFill>
                  <a:schemeClr val="accent1"/>
                </a:solidFill>
                <a:latin typeface="Nixie One"/>
                <a:ea typeface="Nixie One"/>
                <a:cs typeface="Nixie One"/>
                <a:sym typeface="Nixie One"/>
              </a:defRPr>
            </a:lvl7pPr>
            <a:lvl8pPr lvl="7" algn="r">
              <a:buNone/>
              <a:defRPr sz="1300">
                <a:solidFill>
                  <a:schemeClr val="accent1"/>
                </a:solidFill>
                <a:latin typeface="Nixie One"/>
                <a:ea typeface="Nixie One"/>
                <a:cs typeface="Nixie One"/>
                <a:sym typeface="Nixie One"/>
              </a:defRPr>
            </a:lvl8pPr>
            <a:lvl9pPr lvl="8" algn="r">
              <a:buNone/>
              <a:defRPr sz="1300">
                <a:solidFill>
                  <a:schemeClr val="accent1"/>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a:solidFill>
                  <a:srgbClr val="B0E0E6"/>
                </a:solidFill>
              </a:rPr>
              <a:pPr defTabSz="914400">
                <a:buClr>
                  <a:srgbClr val="000000"/>
                </a:buClr>
                <a:buFont typeface="Arial"/>
                <a:buNone/>
              </a:pPr>
              <a:t>‹#›</a:t>
            </a:fld>
            <a:endParaRPr kern="0">
              <a:solidFill>
                <a:srgbClr val="B0E0E6"/>
              </a:solidFill>
            </a:endParaRPr>
          </a:p>
        </p:txBody>
      </p:sp>
    </p:spTree>
    <p:extLst>
      <p:ext uri="{BB962C8B-B14F-4D97-AF65-F5344CB8AC3E}">
        <p14:creationId xmlns:p14="http://schemas.microsoft.com/office/powerpoint/2010/main" val="2039223677"/>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2">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a:buClr>
                    <a:srgbClr val="000000"/>
                  </a:buClr>
                  <a:buFont typeface="Arial"/>
                  <a:buNone/>
                </a:pPr>
                <a:endParaRPr sz="1200" kern="0">
                  <a:solidFill>
                    <a:srgbClr val="000000"/>
                  </a:solidFill>
                  <a:cs typeface="Arial"/>
                  <a:sym typeface="Arial"/>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900">
                <a:solidFill>
                  <a:schemeClr val="dk2"/>
                </a:solidFill>
                <a:latin typeface="Quicksand"/>
                <a:ea typeface="Quicksand"/>
                <a:cs typeface="Quicksand"/>
                <a:sym typeface="Quicksand"/>
              </a:defRPr>
            </a:lvl1pPr>
            <a:lvl2pPr lvl="1" algn="ctr" rtl="0">
              <a:buNone/>
              <a:defRPr sz="900">
                <a:solidFill>
                  <a:schemeClr val="dk2"/>
                </a:solidFill>
                <a:latin typeface="Quicksand"/>
                <a:ea typeface="Quicksand"/>
                <a:cs typeface="Quicksand"/>
                <a:sym typeface="Quicksand"/>
              </a:defRPr>
            </a:lvl2pPr>
            <a:lvl3pPr lvl="2" algn="ctr" rtl="0">
              <a:buNone/>
              <a:defRPr sz="900">
                <a:solidFill>
                  <a:schemeClr val="dk2"/>
                </a:solidFill>
                <a:latin typeface="Quicksand"/>
                <a:ea typeface="Quicksand"/>
                <a:cs typeface="Quicksand"/>
                <a:sym typeface="Quicksand"/>
              </a:defRPr>
            </a:lvl3pPr>
            <a:lvl4pPr lvl="3" algn="ctr" rtl="0">
              <a:buNone/>
              <a:defRPr sz="900">
                <a:solidFill>
                  <a:schemeClr val="dk2"/>
                </a:solidFill>
                <a:latin typeface="Quicksand"/>
                <a:ea typeface="Quicksand"/>
                <a:cs typeface="Quicksand"/>
                <a:sym typeface="Quicksand"/>
              </a:defRPr>
            </a:lvl4pPr>
            <a:lvl5pPr lvl="4" algn="ctr" rtl="0">
              <a:buNone/>
              <a:defRPr sz="900">
                <a:solidFill>
                  <a:schemeClr val="dk2"/>
                </a:solidFill>
                <a:latin typeface="Quicksand"/>
                <a:ea typeface="Quicksand"/>
                <a:cs typeface="Quicksand"/>
                <a:sym typeface="Quicksand"/>
              </a:defRPr>
            </a:lvl5pPr>
            <a:lvl6pPr lvl="5" algn="ctr" rtl="0">
              <a:buNone/>
              <a:defRPr sz="900">
                <a:solidFill>
                  <a:schemeClr val="dk2"/>
                </a:solidFill>
                <a:latin typeface="Quicksand"/>
                <a:ea typeface="Quicksand"/>
                <a:cs typeface="Quicksand"/>
                <a:sym typeface="Quicksand"/>
              </a:defRPr>
            </a:lvl6pPr>
            <a:lvl7pPr lvl="6" algn="ctr" rtl="0">
              <a:buNone/>
              <a:defRPr sz="900">
                <a:solidFill>
                  <a:schemeClr val="dk2"/>
                </a:solidFill>
                <a:latin typeface="Quicksand"/>
                <a:ea typeface="Quicksand"/>
                <a:cs typeface="Quicksand"/>
                <a:sym typeface="Quicksand"/>
              </a:defRPr>
            </a:lvl7pPr>
            <a:lvl8pPr lvl="7" algn="ctr" rtl="0">
              <a:buNone/>
              <a:defRPr sz="900">
                <a:solidFill>
                  <a:schemeClr val="dk2"/>
                </a:solidFill>
                <a:latin typeface="Quicksand"/>
                <a:ea typeface="Quicksand"/>
                <a:cs typeface="Quicksand"/>
                <a:sym typeface="Quicksand"/>
              </a:defRPr>
            </a:lvl8pPr>
            <a:lvl9pPr lvl="8" algn="ctr" rtl="0">
              <a:buNone/>
              <a:defRPr sz="900">
                <a:solidFill>
                  <a:schemeClr val="dk2"/>
                </a:solidFill>
                <a:latin typeface="Quicksand"/>
                <a:ea typeface="Quicksand"/>
                <a:cs typeface="Quicksand"/>
                <a:sym typeface="Quicksand"/>
              </a:defRPr>
            </a:lvl9pPr>
          </a:lstStyle>
          <a:p>
            <a:pPr>
              <a:buClr>
                <a:srgbClr val="000000"/>
              </a:buClr>
              <a:buFont typeface="Arial"/>
              <a:buNone/>
            </a:pPr>
            <a:fld id="{00000000-1234-1234-1234-123412341234}" type="slidenum">
              <a:rPr lang="en" kern="0">
                <a:solidFill>
                  <a:srgbClr val="7085AA"/>
                </a:solidFill>
              </a:rPr>
              <a:pPr>
                <a:buClr>
                  <a:srgbClr val="000000"/>
                </a:buClr>
                <a:buFont typeface="Arial"/>
                <a:buNone/>
              </a:pPr>
              <a:t>‹#›</a:t>
            </a:fld>
            <a:endParaRPr kern="0">
              <a:solidFill>
                <a:srgbClr val="7085AA"/>
              </a:solidFill>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39994103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defTabSz="914400">
              <a:buClr>
                <a:srgbClr val="000000"/>
              </a:buClr>
              <a:buFont typeface="Arial"/>
              <a:buNone/>
            </a:pPr>
            <a:fld id="{00000000-1234-1234-1234-123412341234}" type="slidenum">
              <a:rPr lang="en" kern="0">
                <a:solidFill>
                  <a:srgbClr val="A6BCC9"/>
                </a:solidFill>
              </a:rPr>
              <a:pPr defTabSz="914400">
                <a:buClr>
                  <a:srgbClr val="000000"/>
                </a:buClr>
                <a:buFont typeface="Arial"/>
                <a:buNone/>
              </a:pPr>
              <a:t>‹#›</a:t>
            </a:fld>
            <a:endParaRPr kern="0">
              <a:solidFill>
                <a:srgbClr val="A6BCC9"/>
              </a:solidFill>
            </a:endParaRPr>
          </a:p>
        </p:txBody>
      </p:sp>
    </p:spTree>
    <p:extLst>
      <p:ext uri="{BB962C8B-B14F-4D97-AF65-F5344CB8AC3E}">
        <p14:creationId xmlns:p14="http://schemas.microsoft.com/office/powerpoint/2010/main" val="73175875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defTabSz="914400">
              <a:buClr>
                <a:srgbClr val="000000"/>
              </a:buClr>
              <a:buFont typeface="Arial"/>
              <a:buNone/>
            </a:pPr>
            <a:fld id="{00000000-1234-1234-1234-123412341234}" type="slidenum">
              <a:rPr lang="en" kern="0">
                <a:solidFill>
                  <a:srgbClr val="26303D"/>
                </a:solidFill>
              </a:rPr>
              <a:pPr defTabSz="914400">
                <a:buClr>
                  <a:srgbClr val="000000"/>
                </a:buClr>
                <a:buFont typeface="Arial"/>
                <a:buNone/>
              </a:pPr>
              <a:t>‹#›</a:t>
            </a:fld>
            <a:endParaRPr kern="0">
              <a:solidFill>
                <a:srgbClr val="26303D"/>
              </a:solidFill>
            </a:endParaRPr>
          </a:p>
        </p:txBody>
      </p:sp>
    </p:spTree>
    <p:extLst>
      <p:ext uri="{BB962C8B-B14F-4D97-AF65-F5344CB8AC3E}">
        <p14:creationId xmlns:p14="http://schemas.microsoft.com/office/powerpoint/2010/main" val="42298493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2pPr>
            <a:lvl3pPr lvl="2">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3pPr>
            <a:lvl4pPr lvl="3">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4pPr>
            <a:lvl5pPr lvl="4">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5pPr>
            <a:lvl6pPr lvl="5">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6pPr>
            <a:lvl7pPr lvl="6">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7pPr>
            <a:lvl8pPr lvl="7">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8pPr>
            <a:lvl9pPr lvl="8">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a:buChar char="×"/>
              <a:defRPr sz="1800">
                <a:solidFill>
                  <a:schemeClr val="dk2"/>
                </a:solidFill>
                <a:latin typeface="Lato"/>
                <a:ea typeface="Lato"/>
                <a:cs typeface="Lato"/>
                <a:sym typeface="Lato"/>
              </a:defRPr>
            </a:lvl1pPr>
            <a:lvl2pPr marL="914400" lvl="1"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2pPr>
            <a:lvl3pPr marL="1371600" lvl="2"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3pPr>
            <a:lvl4pPr marL="1828800" lvl="3"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4pPr>
            <a:lvl5pPr marL="2286000" lvl="4"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5pPr>
            <a:lvl6pPr marL="2743200" lvl="5"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6pPr>
            <a:lvl7pPr marL="3200400" lvl="6"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7pPr>
            <a:lvl8pPr marL="3657600" lvl="7"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8pPr>
            <a:lvl9pPr marL="4114800" lvl="8"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a:ea typeface="Lato"/>
                <a:cs typeface="Lato"/>
                <a:sym typeface="Lato"/>
              </a:defRPr>
            </a:lvl1pPr>
            <a:lvl2pPr lvl="1" algn="r">
              <a:buNone/>
              <a:defRPr sz="1800">
                <a:solidFill>
                  <a:schemeClr val="lt1"/>
                </a:solidFill>
                <a:latin typeface="Lato"/>
                <a:ea typeface="Lato"/>
                <a:cs typeface="Lato"/>
                <a:sym typeface="Lato"/>
              </a:defRPr>
            </a:lvl2pPr>
            <a:lvl3pPr lvl="2" algn="r">
              <a:buNone/>
              <a:defRPr sz="1800">
                <a:solidFill>
                  <a:schemeClr val="lt1"/>
                </a:solidFill>
                <a:latin typeface="Lato"/>
                <a:ea typeface="Lato"/>
                <a:cs typeface="Lato"/>
                <a:sym typeface="Lato"/>
              </a:defRPr>
            </a:lvl3pPr>
            <a:lvl4pPr lvl="3" algn="r">
              <a:buNone/>
              <a:defRPr sz="1800">
                <a:solidFill>
                  <a:schemeClr val="lt1"/>
                </a:solidFill>
                <a:latin typeface="Lato"/>
                <a:ea typeface="Lato"/>
                <a:cs typeface="Lato"/>
                <a:sym typeface="Lato"/>
              </a:defRPr>
            </a:lvl4pPr>
            <a:lvl5pPr lvl="4" algn="r">
              <a:buNone/>
              <a:defRPr sz="1800">
                <a:solidFill>
                  <a:schemeClr val="lt1"/>
                </a:solidFill>
                <a:latin typeface="Lato"/>
                <a:ea typeface="Lato"/>
                <a:cs typeface="Lato"/>
                <a:sym typeface="Lato"/>
              </a:defRPr>
            </a:lvl5pPr>
            <a:lvl6pPr lvl="5" algn="r">
              <a:buNone/>
              <a:defRPr sz="1800">
                <a:solidFill>
                  <a:schemeClr val="lt1"/>
                </a:solidFill>
                <a:latin typeface="Lato"/>
                <a:ea typeface="Lato"/>
                <a:cs typeface="Lato"/>
                <a:sym typeface="Lato"/>
              </a:defRPr>
            </a:lvl6pPr>
            <a:lvl7pPr lvl="6" algn="r">
              <a:buNone/>
              <a:defRPr sz="1800">
                <a:solidFill>
                  <a:schemeClr val="lt1"/>
                </a:solidFill>
                <a:latin typeface="Lato"/>
                <a:ea typeface="Lato"/>
                <a:cs typeface="Lato"/>
                <a:sym typeface="Lato"/>
              </a:defRPr>
            </a:lvl7pPr>
            <a:lvl8pPr lvl="7" algn="r">
              <a:buNone/>
              <a:defRPr sz="1800">
                <a:solidFill>
                  <a:schemeClr val="lt1"/>
                </a:solidFill>
                <a:latin typeface="Lato"/>
                <a:ea typeface="Lato"/>
                <a:cs typeface="Lato"/>
                <a:sym typeface="Lato"/>
              </a:defRPr>
            </a:lvl8pPr>
            <a:lvl9pPr lvl="8" algn="r">
              <a:buNone/>
              <a:defRPr sz="1800">
                <a:solidFill>
                  <a:schemeClr val="lt1"/>
                </a:solidFill>
                <a:latin typeface="Lato"/>
                <a:ea typeface="Lato"/>
                <a:cs typeface="Lato"/>
                <a:sym typeface="Lato"/>
              </a:defRPr>
            </a:lvl9pPr>
          </a:lstStyle>
          <a:p>
            <a:pPr defTabSz="914400">
              <a:buClr>
                <a:srgbClr val="000000"/>
              </a:buClr>
              <a:buFont typeface="Arial"/>
              <a:buNone/>
            </a:pPr>
            <a:fld id="{00000000-1234-1234-1234-123412341234}" type="slidenum">
              <a:rPr lang="en"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2000789884"/>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4475" y="742575"/>
            <a:ext cx="7207500" cy="633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1pPr>
            <a:lvl2pPr lvl="1"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2pPr>
            <a:lvl3pPr lvl="2"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3pPr>
            <a:lvl4pPr lvl="3"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4pPr>
            <a:lvl5pPr lvl="4"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5pPr>
            <a:lvl6pPr lvl="5"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6pPr>
            <a:lvl7pPr lvl="6"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7pPr>
            <a:lvl8pPr lvl="7"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8pPr>
            <a:lvl9pPr lvl="8"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1044475" y="1468375"/>
            <a:ext cx="7207500" cy="2757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lnSpc>
                <a:spcPct val="115000"/>
              </a:lnSpc>
              <a:spcBef>
                <a:spcPts val="800"/>
              </a:spcBef>
              <a:spcAft>
                <a:spcPts val="8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619825" y="4630250"/>
            <a:ext cx="524100" cy="5133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Red Hat Display"/>
                <a:ea typeface="Red Hat Display"/>
                <a:cs typeface="Red Hat Display"/>
                <a:sym typeface="Red Hat Display"/>
              </a:defRPr>
            </a:lvl1pPr>
            <a:lvl2pPr lvl="1" algn="ctr" rtl="0">
              <a:buNone/>
              <a:defRPr sz="1300" b="1">
                <a:solidFill>
                  <a:schemeClr val="dk2"/>
                </a:solidFill>
                <a:latin typeface="Red Hat Display"/>
                <a:ea typeface="Red Hat Display"/>
                <a:cs typeface="Red Hat Display"/>
                <a:sym typeface="Red Hat Display"/>
              </a:defRPr>
            </a:lvl2pPr>
            <a:lvl3pPr lvl="2" algn="ctr" rtl="0">
              <a:buNone/>
              <a:defRPr sz="1300" b="1">
                <a:solidFill>
                  <a:schemeClr val="dk2"/>
                </a:solidFill>
                <a:latin typeface="Red Hat Display"/>
                <a:ea typeface="Red Hat Display"/>
                <a:cs typeface="Red Hat Display"/>
                <a:sym typeface="Red Hat Display"/>
              </a:defRPr>
            </a:lvl3pPr>
            <a:lvl4pPr lvl="3" algn="ctr" rtl="0">
              <a:buNone/>
              <a:defRPr sz="1300" b="1">
                <a:solidFill>
                  <a:schemeClr val="dk2"/>
                </a:solidFill>
                <a:latin typeface="Red Hat Display"/>
                <a:ea typeface="Red Hat Display"/>
                <a:cs typeface="Red Hat Display"/>
                <a:sym typeface="Red Hat Display"/>
              </a:defRPr>
            </a:lvl4pPr>
            <a:lvl5pPr lvl="4" algn="ctr" rtl="0">
              <a:buNone/>
              <a:defRPr sz="1300" b="1">
                <a:solidFill>
                  <a:schemeClr val="dk2"/>
                </a:solidFill>
                <a:latin typeface="Red Hat Display"/>
                <a:ea typeface="Red Hat Display"/>
                <a:cs typeface="Red Hat Display"/>
                <a:sym typeface="Red Hat Display"/>
              </a:defRPr>
            </a:lvl5pPr>
            <a:lvl6pPr lvl="5" algn="ctr" rtl="0">
              <a:buNone/>
              <a:defRPr sz="1300" b="1">
                <a:solidFill>
                  <a:schemeClr val="dk2"/>
                </a:solidFill>
                <a:latin typeface="Red Hat Display"/>
                <a:ea typeface="Red Hat Display"/>
                <a:cs typeface="Red Hat Display"/>
                <a:sym typeface="Red Hat Display"/>
              </a:defRPr>
            </a:lvl6pPr>
            <a:lvl7pPr lvl="6" algn="ctr" rtl="0">
              <a:buNone/>
              <a:defRPr sz="1300" b="1">
                <a:solidFill>
                  <a:schemeClr val="dk2"/>
                </a:solidFill>
                <a:latin typeface="Red Hat Display"/>
                <a:ea typeface="Red Hat Display"/>
                <a:cs typeface="Red Hat Display"/>
                <a:sym typeface="Red Hat Display"/>
              </a:defRPr>
            </a:lvl7pPr>
            <a:lvl8pPr lvl="7" algn="ctr" rtl="0">
              <a:buNone/>
              <a:defRPr sz="1300" b="1">
                <a:solidFill>
                  <a:schemeClr val="dk2"/>
                </a:solidFill>
                <a:latin typeface="Red Hat Display"/>
                <a:ea typeface="Red Hat Display"/>
                <a:cs typeface="Red Hat Display"/>
                <a:sym typeface="Red Hat Display"/>
              </a:defRPr>
            </a:lvl8pPr>
            <a:lvl9pPr lvl="8" algn="ctr" rtl="0">
              <a:buNone/>
              <a:defRPr sz="1300" b="1">
                <a:solidFill>
                  <a:schemeClr val="dk2"/>
                </a:solidFill>
                <a:latin typeface="Red Hat Display"/>
                <a:ea typeface="Red Hat Display"/>
                <a:cs typeface="Red Hat Display"/>
                <a:sym typeface="Red Hat Display"/>
              </a:defRPr>
            </a:lvl9pPr>
          </a:lstStyle>
          <a:p>
            <a:pPr defTabSz="914400">
              <a:buClr>
                <a:srgbClr val="000000"/>
              </a:buClr>
              <a:buFont typeface="Arial"/>
              <a:buNone/>
            </a:pPr>
            <a:fld id="{00000000-1234-1234-1234-123412341234}" type="slidenum">
              <a:rPr lang="en" kern="0">
                <a:solidFill>
                  <a:srgbClr val="80828B"/>
                </a:solidFill>
              </a:rPr>
              <a:pPr defTabSz="914400">
                <a:buClr>
                  <a:srgbClr val="000000"/>
                </a:buClr>
                <a:buFont typeface="Arial"/>
                <a:buNone/>
              </a:pPr>
              <a:t>‹#›</a:t>
            </a:fld>
            <a:endParaRPr kern="0">
              <a:solidFill>
                <a:srgbClr val="80828B"/>
              </a:solidFill>
            </a:endParaRPr>
          </a:p>
        </p:txBody>
      </p:sp>
    </p:spTree>
    <p:extLst>
      <p:ext uri="{BB962C8B-B14F-4D97-AF65-F5344CB8AC3E}">
        <p14:creationId xmlns:p14="http://schemas.microsoft.com/office/powerpoint/2010/main" val="3623829441"/>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824550" y="593531"/>
            <a:ext cx="7547700" cy="682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a:endParaRPr/>
          </a:p>
        </p:txBody>
      </p:sp>
      <p:sp>
        <p:nvSpPr>
          <p:cNvPr id="8" name="Google Shape;8;p1"/>
          <p:cNvSpPr txBox="1">
            <a:spLocks noGrp="1"/>
          </p:cNvSpPr>
          <p:nvPr>
            <p:ph type="body" idx="1"/>
          </p:nvPr>
        </p:nvSpPr>
        <p:spPr>
          <a:xfrm>
            <a:off x="1070325" y="1438988"/>
            <a:ext cx="7056300" cy="3062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marL="914400" lvl="1"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marL="1371600" lvl="2"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marL="1828800" lvl="3"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marL="2286000" lvl="4"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marL="2743200" lvl="5"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marL="3200400" lvl="6"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marL="3657600" lvl="7"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marL="4114800" lvl="8"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a:endParaRPr/>
          </a:p>
        </p:txBody>
      </p:sp>
      <p:sp>
        <p:nvSpPr>
          <p:cNvPr id="9" name="Google Shape;9;p1"/>
          <p:cNvSpPr txBox="1">
            <a:spLocks noGrp="1"/>
          </p:cNvSpPr>
          <p:nvPr>
            <p:ph type="sldNum" idx="12"/>
          </p:nvPr>
        </p:nvSpPr>
        <p:spPr>
          <a:xfrm>
            <a:off x="4348076" y="4726751"/>
            <a:ext cx="548700" cy="299100"/>
          </a:xfrm>
          <a:prstGeom prst="rect">
            <a:avLst/>
          </a:prstGeom>
          <a:noFill/>
          <a:ln>
            <a:noFill/>
          </a:ln>
        </p:spPr>
        <p:txBody>
          <a:bodyPr spcFirstLastPara="1" wrap="square" lIns="91425" tIns="91425" rIns="91425" bIns="91425" anchor="t" anchorCtr="0">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defTabSz="914400">
              <a:buClr>
                <a:srgbClr val="000000"/>
              </a:buClr>
              <a:buFont typeface="Arial"/>
              <a:buNone/>
            </a:pPr>
            <a:fld id="{00000000-1234-1234-1234-123412341234}" type="slidenum">
              <a:rPr lang="en" kern="0">
                <a:solidFill>
                  <a:srgbClr val="979CB8"/>
                </a:solidFill>
              </a:rPr>
              <a:pPr defTabSz="914400">
                <a:buClr>
                  <a:srgbClr val="000000"/>
                </a:buClr>
                <a:buFont typeface="Arial"/>
                <a:buNone/>
              </a:pPr>
              <a:t>‹#›</a:t>
            </a:fld>
            <a:endParaRPr kern="0">
              <a:solidFill>
                <a:srgbClr val="979CB8"/>
              </a:solidFill>
            </a:endParaRPr>
          </a:p>
        </p:txBody>
      </p:sp>
    </p:spTree>
    <p:extLst>
      <p:ext uri="{BB962C8B-B14F-4D97-AF65-F5344CB8AC3E}">
        <p14:creationId xmlns:p14="http://schemas.microsoft.com/office/powerpoint/2010/main" val="904027707"/>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8" r:id="rId6"/>
    <p:sldLayoutId id="2147483729" r:id="rId7"/>
    <p:sldLayoutId id="214748373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824550" y="593531"/>
            <a:ext cx="7547700" cy="682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a:endParaRPr/>
          </a:p>
        </p:txBody>
      </p:sp>
      <p:sp>
        <p:nvSpPr>
          <p:cNvPr id="8" name="Google Shape;8;p1"/>
          <p:cNvSpPr txBox="1">
            <a:spLocks noGrp="1"/>
          </p:cNvSpPr>
          <p:nvPr>
            <p:ph type="body" idx="1"/>
          </p:nvPr>
        </p:nvSpPr>
        <p:spPr>
          <a:xfrm>
            <a:off x="1070325" y="1438988"/>
            <a:ext cx="7056300" cy="3062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marL="914400" lvl="1"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marL="1371600" lvl="2"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marL="1828800" lvl="3"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marL="2286000" lvl="4"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marL="2743200" lvl="5"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marL="3200400" lvl="6"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marL="3657600" lvl="7"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marL="4114800" lvl="8" indent="-381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a:endParaRPr/>
          </a:p>
        </p:txBody>
      </p:sp>
      <p:sp>
        <p:nvSpPr>
          <p:cNvPr id="9" name="Google Shape;9;p1"/>
          <p:cNvSpPr txBox="1">
            <a:spLocks noGrp="1"/>
          </p:cNvSpPr>
          <p:nvPr>
            <p:ph type="sldNum" idx="12"/>
          </p:nvPr>
        </p:nvSpPr>
        <p:spPr>
          <a:xfrm>
            <a:off x="4348076" y="4726751"/>
            <a:ext cx="548700" cy="299100"/>
          </a:xfrm>
          <a:prstGeom prst="rect">
            <a:avLst/>
          </a:prstGeom>
          <a:noFill/>
          <a:ln>
            <a:noFill/>
          </a:ln>
        </p:spPr>
        <p:txBody>
          <a:bodyPr spcFirstLastPara="1" wrap="square" lIns="91425" tIns="91425" rIns="91425" bIns="91425" anchor="t" anchorCtr="0">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defTabSz="914400">
              <a:buClr>
                <a:srgbClr val="000000"/>
              </a:buClr>
              <a:buFont typeface="Arial"/>
              <a:buNone/>
            </a:pPr>
            <a:fld id="{00000000-1234-1234-1234-123412341234}" type="slidenum">
              <a:rPr lang="en" kern="0">
                <a:solidFill>
                  <a:srgbClr val="979CB8"/>
                </a:solidFill>
              </a:rPr>
              <a:pPr defTabSz="914400">
                <a:buClr>
                  <a:srgbClr val="000000"/>
                </a:buClr>
                <a:buFont typeface="Arial"/>
                <a:buNone/>
              </a:pPr>
              <a:t>‹#›</a:t>
            </a:fld>
            <a:endParaRPr kern="0">
              <a:solidFill>
                <a:srgbClr val="979CB8"/>
              </a:solidFill>
            </a:endParaRPr>
          </a:p>
        </p:txBody>
      </p:sp>
    </p:spTree>
    <p:extLst>
      <p:ext uri="{BB962C8B-B14F-4D97-AF65-F5344CB8AC3E}">
        <p14:creationId xmlns:p14="http://schemas.microsoft.com/office/powerpoint/2010/main" val="2571305761"/>
      </p:ext>
    </p:extLst>
  </p:cSld>
  <p:clrMap bg1="lt1" tx1="dk1" bg2="dk2" tx2="lt2" accent1="accent1" accent2="accent2" accent3="accent3" accent4="accent4" accent5="accent5" accent6="accent6" hlink="hlink" folHlink="folHlink"/>
  <p:sldLayoutIdLst>
    <p:sldLayoutId id="2147483732" r:id="rId1"/>
    <p:sldLayoutId id="2147483734" r:id="rId2"/>
    <p:sldLayoutId id="2147483735" r:id="rId3"/>
    <p:sldLayoutId id="2147483736" r:id="rId4"/>
    <p:sldLayoutId id="2147483737" r:id="rId5"/>
    <p:sldLayoutId id="2147483738" r:id="rId6"/>
    <p:sldLayoutId id="2147483739" r:id="rId7"/>
    <p:sldLayoutId id="214748374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defTabSz="914400">
              <a:buClr>
                <a:srgbClr val="000000"/>
              </a:buClr>
              <a:buFont typeface="Arial"/>
              <a:buNone/>
            </a:pPr>
            <a:fld id="{00000000-1234-1234-1234-123412341234}" type="slidenum">
              <a:rPr lang="en" kern="0">
                <a:solidFill>
                  <a:srgbClr val="6B707C"/>
                </a:solidFill>
              </a:rPr>
              <a:pPr defTabSz="914400">
                <a:buClr>
                  <a:srgbClr val="000000"/>
                </a:buClr>
                <a:buFont typeface="Arial"/>
                <a:buNone/>
              </a:pPr>
              <a:t>‹#›</a:t>
            </a:fld>
            <a:endParaRPr kern="0">
              <a:solidFill>
                <a:srgbClr val="6B707C"/>
              </a:solidFill>
            </a:endParaRPr>
          </a:p>
        </p:txBody>
      </p:sp>
    </p:spTree>
    <p:extLst>
      <p:ext uri="{BB962C8B-B14F-4D97-AF65-F5344CB8AC3E}">
        <p14:creationId xmlns:p14="http://schemas.microsoft.com/office/powerpoint/2010/main" val="3891648833"/>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5" r:id="rId3"/>
    <p:sldLayoutId id="2147483746" r:id="rId4"/>
    <p:sldLayoutId id="2147483747" r:id="rId5"/>
    <p:sldLayoutId id="2147483748" r:id="rId6"/>
    <p:sldLayoutId id="2147483749" r:id="rId7"/>
    <p:sldLayoutId id="2147483751" r:id="rId8"/>
    <p:sldLayoutId id="2147483752"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6.jpe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16.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2.xml"/><Relationship Id="rId1" Type="http://schemas.openxmlformats.org/officeDocument/2006/relationships/slideLayout" Target="../slideLayouts/slideLayout1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2.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7.xml"/><Relationship Id="rId1" Type="http://schemas.openxmlformats.org/officeDocument/2006/relationships/slideLayout" Target="../slideLayouts/slideLayout175.xml"/></Relationships>
</file>

<file path=ppt/slides/_rels/slide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4" name="Google Shape;694;p13"/>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smtClean="0">
                <a:latin typeface="Harrington" panose="04040505050A02020702" pitchFamily="82" charset="0"/>
              </a:rPr>
              <a:t>Meslek Seçiminde </a:t>
            </a:r>
            <a:r>
              <a:rPr lang="tr-TR" dirty="0" smtClean="0">
                <a:solidFill>
                  <a:schemeClr val="accent3">
                    <a:lumMod val="60000"/>
                    <a:lumOff val="40000"/>
                  </a:schemeClr>
                </a:solidFill>
                <a:latin typeface="Harrington" panose="04040505050A02020702" pitchFamily="82" charset="0"/>
              </a:rPr>
              <a:t>Yetenek</a:t>
            </a:r>
            <a:r>
              <a:rPr lang="tr-TR" dirty="0" smtClean="0">
                <a:latin typeface="Harrington" panose="04040505050A02020702" pitchFamily="82" charset="0"/>
              </a:rPr>
              <a:t>, </a:t>
            </a:r>
            <a:r>
              <a:rPr lang="tr-TR" dirty="0" smtClean="0">
                <a:solidFill>
                  <a:schemeClr val="accent1">
                    <a:lumMod val="60000"/>
                    <a:lumOff val="40000"/>
                  </a:schemeClr>
                </a:solidFill>
                <a:latin typeface="Harrington" panose="04040505050A02020702" pitchFamily="82" charset="0"/>
              </a:rPr>
              <a:t>Mesleki İlgi</a:t>
            </a:r>
            <a:r>
              <a:rPr lang="tr-TR" dirty="0" smtClean="0">
                <a:latin typeface="Harrington" panose="04040505050A02020702" pitchFamily="82" charset="0"/>
              </a:rPr>
              <a:t> ve </a:t>
            </a:r>
            <a:r>
              <a:rPr lang="tr-TR" dirty="0" smtClean="0">
                <a:solidFill>
                  <a:schemeClr val="accent5">
                    <a:lumMod val="60000"/>
                    <a:lumOff val="40000"/>
                  </a:schemeClr>
                </a:solidFill>
                <a:latin typeface="Harrington" panose="04040505050A02020702" pitchFamily="82" charset="0"/>
              </a:rPr>
              <a:t>Değerler</a:t>
            </a:r>
            <a:r>
              <a:rPr lang="tr-TR" dirty="0" smtClean="0">
                <a:latin typeface="Harrington" panose="04040505050A02020702" pitchFamily="82" charset="0"/>
              </a:rPr>
              <a:t>in Önemi</a:t>
            </a:r>
            <a:endParaRPr dirty="0">
              <a:latin typeface="Harrington" panose="04040505050A02020702" pitchFamily="82" charset="0"/>
            </a:endParaRPr>
          </a:p>
        </p:txBody>
      </p:sp>
    </p:spTree>
    <p:extLst>
      <p:ext uri="{BB962C8B-B14F-4D97-AF65-F5344CB8AC3E}">
        <p14:creationId xmlns:p14="http://schemas.microsoft.com/office/powerpoint/2010/main" val="93492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FFFFFF"/>
                </a:solidFill>
              </a:rPr>
              <a:pPr/>
              <a:t>10</a:t>
            </a:fld>
            <a:endParaRPr>
              <a:solidFill>
                <a:srgbClr val="FFFFFF"/>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3" y="0"/>
            <a:ext cx="7679754" cy="5143500"/>
          </a:xfrm>
          <a:prstGeom prst="rect">
            <a:avLst/>
          </a:prstGeom>
          <a:ln>
            <a:noFill/>
          </a:ln>
          <a:effectLst>
            <a:softEdge rad="112500"/>
          </a:effectLst>
        </p:spPr>
      </p:pic>
      <p:sp>
        <p:nvSpPr>
          <p:cNvPr id="3" name="Dikdörtgen 2"/>
          <p:cNvSpPr/>
          <p:nvPr/>
        </p:nvSpPr>
        <p:spPr>
          <a:xfrm>
            <a:off x="2785471" y="0"/>
            <a:ext cx="468052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dirty="0"/>
              <a:t>Uzamsal Zeka</a:t>
            </a:r>
          </a:p>
        </p:txBody>
      </p:sp>
      <p:sp>
        <p:nvSpPr>
          <p:cNvPr id="4" name="Dikdörtgen 3"/>
          <p:cNvSpPr/>
          <p:nvPr/>
        </p:nvSpPr>
        <p:spPr>
          <a:xfrm>
            <a:off x="5474411" y="3003798"/>
            <a:ext cx="2337949" cy="1708160"/>
          </a:xfrm>
          <a:prstGeom prst="rect">
            <a:avLst/>
          </a:prstGeom>
        </p:spPr>
        <p:txBody>
          <a:bodyPr wrap="square">
            <a:spAutoFit/>
          </a:bodyPr>
          <a:lstStyle/>
          <a:p>
            <a:r>
              <a:rPr lang="tr-TR" dirty="0" smtClean="0">
                <a:latin typeface="Arial Black" panose="020B0A04020102020204" pitchFamily="34" charset="0"/>
              </a:rPr>
              <a:t>İç Mimar</a:t>
            </a:r>
          </a:p>
          <a:p>
            <a:r>
              <a:rPr lang="tr-TR" dirty="0" smtClean="0">
                <a:latin typeface="Arial Black" panose="020B0A04020102020204" pitchFamily="34" charset="0"/>
              </a:rPr>
              <a:t>Heykeltıraş</a:t>
            </a:r>
          </a:p>
          <a:p>
            <a:r>
              <a:rPr lang="tr-TR" dirty="0">
                <a:latin typeface="Arial Black" panose="020B0A04020102020204" pitchFamily="34" charset="0"/>
              </a:rPr>
              <a:t>Grafik Tasarımı </a:t>
            </a:r>
            <a:endParaRPr lang="tr-TR" dirty="0" smtClean="0">
              <a:latin typeface="Arial Black" panose="020B0A04020102020204" pitchFamily="34" charset="0"/>
            </a:endParaRPr>
          </a:p>
          <a:p>
            <a:r>
              <a:rPr lang="tr-TR" dirty="0" smtClean="0">
                <a:latin typeface="Arial Black" panose="020B0A04020102020204" pitchFamily="34" charset="0"/>
              </a:rPr>
              <a:t>Görsel Tasarımcı</a:t>
            </a:r>
          </a:p>
          <a:p>
            <a:r>
              <a:rPr lang="tr-TR" dirty="0" smtClean="0">
                <a:latin typeface="Arial Black" panose="020B0A04020102020204" pitchFamily="34" charset="0"/>
              </a:rPr>
              <a:t>Harita Mühendisi </a:t>
            </a:r>
          </a:p>
          <a:p>
            <a:r>
              <a:rPr lang="tr-TR" dirty="0" smtClean="0">
                <a:latin typeface="Arial Black" panose="020B0A04020102020204" pitchFamily="34" charset="0"/>
              </a:rPr>
              <a:t>Ressam</a:t>
            </a:r>
          </a:p>
          <a:p>
            <a:r>
              <a:rPr lang="tr-TR" dirty="0" smtClean="0">
                <a:latin typeface="Arial Black" panose="020B0A04020102020204" pitchFamily="34" charset="0"/>
              </a:rPr>
              <a:t>Mimar</a:t>
            </a:r>
            <a:endParaRPr lang="tr-TR" dirty="0">
              <a:latin typeface="Arial Black" panose="020B0A04020102020204" pitchFamily="34" charset="0"/>
            </a:endParaRPr>
          </a:p>
        </p:txBody>
      </p:sp>
    </p:spTree>
    <p:extLst>
      <p:ext uri="{BB962C8B-B14F-4D97-AF65-F5344CB8AC3E}">
        <p14:creationId xmlns:p14="http://schemas.microsoft.com/office/powerpoint/2010/main" val="1944530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512" cy="5143500"/>
          </a:xfrm>
          <a:prstGeom prst="rect">
            <a:avLst/>
          </a:prstGeom>
        </p:spPr>
      </p:pic>
      <p:sp>
        <p:nvSpPr>
          <p:cNvPr id="3" name="Dikdörtgen 2"/>
          <p:cNvSpPr/>
          <p:nvPr/>
        </p:nvSpPr>
        <p:spPr>
          <a:xfrm>
            <a:off x="-36512" y="0"/>
            <a:ext cx="4831772"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tr-TR" sz="3200" dirty="0" smtClean="0">
                <a:latin typeface="Arial" panose="020B0604020202020204" pitchFamily="34" charset="0"/>
                <a:cs typeface="Arial" panose="020B0604020202020204" pitchFamily="34" charset="0"/>
              </a:rPr>
              <a:t>Bedensel-</a:t>
            </a:r>
            <a:r>
              <a:rPr lang="tr-TR" sz="3200" dirty="0" err="1" smtClean="0">
                <a:latin typeface="Arial" panose="020B0604020202020204" pitchFamily="34" charset="0"/>
                <a:cs typeface="Arial" panose="020B0604020202020204" pitchFamily="34" charset="0"/>
              </a:rPr>
              <a:t>Kinestetik</a:t>
            </a:r>
            <a:r>
              <a:rPr lang="tr-TR" sz="3200" dirty="0" smtClean="0">
                <a:latin typeface="Arial" panose="020B0604020202020204" pitchFamily="34" charset="0"/>
                <a:cs typeface="Arial" panose="020B0604020202020204" pitchFamily="34" charset="0"/>
              </a:rPr>
              <a:t> Zeka</a:t>
            </a:r>
            <a:endParaRPr lang="tr-TR" sz="3200" dirty="0">
              <a:latin typeface="Arial" panose="020B0604020202020204" pitchFamily="34" charset="0"/>
              <a:cs typeface="Arial" panose="020B0604020202020204" pitchFamily="34" charset="0"/>
            </a:endParaRPr>
          </a:p>
        </p:txBody>
      </p:sp>
      <p:sp>
        <p:nvSpPr>
          <p:cNvPr id="4" name="Dikdörtgen 3"/>
          <p:cNvSpPr/>
          <p:nvPr/>
        </p:nvSpPr>
        <p:spPr>
          <a:xfrm>
            <a:off x="247312" y="1131590"/>
            <a:ext cx="4572000" cy="2169825"/>
          </a:xfrm>
          <a:prstGeom prst="rect">
            <a:avLst/>
          </a:prstGeom>
        </p:spPr>
        <p:txBody>
          <a:bodyPr>
            <a:spAutoFit/>
          </a:bodyPr>
          <a:lstStyle/>
          <a:p>
            <a:r>
              <a:rPr lang="tr-TR" dirty="0" smtClean="0">
                <a:solidFill>
                  <a:schemeClr val="bg2">
                    <a:lumMod val="25000"/>
                  </a:schemeClr>
                </a:solidFill>
                <a:latin typeface="Arial Black" panose="020B0A04020102020204" pitchFamily="34" charset="0"/>
              </a:rPr>
              <a:t> </a:t>
            </a:r>
          </a:p>
          <a:p>
            <a:r>
              <a:rPr lang="tr-TR" sz="2000" dirty="0" smtClean="0">
                <a:solidFill>
                  <a:schemeClr val="bg2">
                    <a:lumMod val="25000"/>
                  </a:schemeClr>
                </a:solidFill>
                <a:latin typeface="Arial Black" panose="020B0A04020102020204" pitchFamily="34" charset="0"/>
              </a:rPr>
              <a:t>Oyuncu</a:t>
            </a:r>
          </a:p>
          <a:p>
            <a:r>
              <a:rPr lang="tr-TR" sz="2000" dirty="0" smtClean="0">
                <a:solidFill>
                  <a:schemeClr val="bg2">
                    <a:lumMod val="25000"/>
                  </a:schemeClr>
                </a:solidFill>
                <a:latin typeface="Arial Black" panose="020B0A04020102020204" pitchFamily="34" charset="0"/>
              </a:rPr>
              <a:t>Sporcular</a:t>
            </a:r>
          </a:p>
          <a:p>
            <a:r>
              <a:rPr lang="tr-TR" sz="2000" dirty="0" smtClean="0">
                <a:solidFill>
                  <a:schemeClr val="bg2">
                    <a:lumMod val="25000"/>
                  </a:schemeClr>
                </a:solidFill>
                <a:latin typeface="Arial Black" panose="020B0A04020102020204" pitchFamily="34" charset="0"/>
              </a:rPr>
              <a:t>Dansçılar</a:t>
            </a:r>
          </a:p>
          <a:p>
            <a:r>
              <a:rPr lang="tr-TR" sz="2000" dirty="0" smtClean="0">
                <a:solidFill>
                  <a:schemeClr val="bg2">
                    <a:lumMod val="25000"/>
                  </a:schemeClr>
                </a:solidFill>
                <a:latin typeface="Arial Black" panose="020B0A04020102020204" pitchFamily="34" charset="0"/>
              </a:rPr>
              <a:t>Cerrahlar</a:t>
            </a:r>
          </a:p>
          <a:p>
            <a:r>
              <a:rPr lang="tr-TR" sz="2000" dirty="0">
                <a:solidFill>
                  <a:schemeClr val="bg2">
                    <a:lumMod val="25000"/>
                  </a:schemeClr>
                </a:solidFill>
                <a:latin typeface="Arial Black" panose="020B0A04020102020204" pitchFamily="34" charset="0"/>
              </a:rPr>
              <a:t>Film </a:t>
            </a:r>
            <a:r>
              <a:rPr lang="tr-TR" sz="2000" dirty="0" smtClean="0">
                <a:solidFill>
                  <a:schemeClr val="bg2">
                    <a:lumMod val="25000"/>
                  </a:schemeClr>
                </a:solidFill>
                <a:latin typeface="Arial Black" panose="020B0A04020102020204" pitchFamily="34" charset="0"/>
              </a:rPr>
              <a:t>Yönetmeni</a:t>
            </a:r>
            <a:endParaRPr lang="tr-TR" sz="2000" dirty="0">
              <a:solidFill>
                <a:schemeClr val="bg2">
                  <a:lumMod val="25000"/>
                </a:schemeClr>
              </a:solidFill>
              <a:latin typeface="Arial Black" panose="020B0A04020102020204" pitchFamily="34" charset="0"/>
            </a:endParaRPr>
          </a:p>
          <a:p>
            <a:r>
              <a:rPr lang="tr-TR" sz="2000" dirty="0" smtClean="0">
                <a:solidFill>
                  <a:schemeClr val="bg2">
                    <a:lumMod val="25000"/>
                  </a:schemeClr>
                </a:solidFill>
                <a:latin typeface="Arial Black" panose="020B0A04020102020204" pitchFamily="34" charset="0"/>
              </a:rPr>
              <a:t>Zanaatkarlar</a:t>
            </a:r>
            <a:endParaRPr lang="tr-TR" sz="20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69824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520" y="0"/>
            <a:ext cx="7715250" cy="5143500"/>
          </a:xfrm>
          <a:prstGeom prst="rect">
            <a:avLst/>
          </a:prstGeom>
          <a:ln>
            <a:noFill/>
          </a:ln>
          <a:effectLst>
            <a:softEdge rad="112500"/>
          </a:effectLst>
        </p:spPr>
      </p:pic>
      <p:sp>
        <p:nvSpPr>
          <p:cNvPr id="4" name="Dikdörtgen 3"/>
          <p:cNvSpPr/>
          <p:nvPr/>
        </p:nvSpPr>
        <p:spPr>
          <a:xfrm>
            <a:off x="2532018" y="0"/>
            <a:ext cx="4079963"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tr-TR" sz="3200" dirty="0"/>
              <a:t>Müziksel-Ritmik Zeka</a:t>
            </a:r>
          </a:p>
        </p:txBody>
      </p:sp>
      <p:sp>
        <p:nvSpPr>
          <p:cNvPr id="5" name="Dikdörtgen 4"/>
          <p:cNvSpPr/>
          <p:nvPr/>
        </p:nvSpPr>
        <p:spPr>
          <a:xfrm>
            <a:off x="7020272" y="1491630"/>
            <a:ext cx="2206053" cy="2308324"/>
          </a:xfrm>
          <a:prstGeom prst="rect">
            <a:avLst/>
          </a:prstGeom>
        </p:spPr>
        <p:txBody>
          <a:bodyPr wrap="none">
            <a:spAutoFit/>
          </a:bodyPr>
          <a:lstStyle/>
          <a:p>
            <a:r>
              <a:rPr lang="nb-NO" sz="2400" dirty="0" smtClean="0">
                <a:solidFill>
                  <a:srgbClr val="FFC000"/>
                </a:solidFill>
              </a:rPr>
              <a:t>Bestekar </a:t>
            </a:r>
            <a:endParaRPr lang="tr-TR" sz="2400" dirty="0" smtClean="0">
              <a:solidFill>
                <a:srgbClr val="FFC000"/>
              </a:solidFill>
            </a:endParaRPr>
          </a:p>
          <a:p>
            <a:r>
              <a:rPr lang="nb-NO" sz="2400" dirty="0" smtClean="0">
                <a:solidFill>
                  <a:srgbClr val="FFC000"/>
                </a:solidFill>
              </a:rPr>
              <a:t>Piyanist </a:t>
            </a:r>
            <a:endParaRPr lang="tr-TR" sz="2400" dirty="0" smtClean="0">
              <a:solidFill>
                <a:srgbClr val="FFC000"/>
              </a:solidFill>
            </a:endParaRPr>
          </a:p>
          <a:p>
            <a:r>
              <a:rPr lang="nb-NO" sz="2400" dirty="0" smtClean="0">
                <a:solidFill>
                  <a:srgbClr val="FFC000"/>
                </a:solidFill>
              </a:rPr>
              <a:t>Gitarist </a:t>
            </a:r>
            <a:endParaRPr lang="tr-TR" sz="2400" dirty="0" smtClean="0">
              <a:solidFill>
                <a:srgbClr val="FFC000"/>
              </a:solidFill>
            </a:endParaRPr>
          </a:p>
          <a:p>
            <a:r>
              <a:rPr lang="nb-NO" sz="2400" dirty="0" smtClean="0">
                <a:solidFill>
                  <a:srgbClr val="FFC000"/>
                </a:solidFill>
              </a:rPr>
              <a:t>Vokalist </a:t>
            </a:r>
            <a:endParaRPr lang="tr-TR" sz="2400" dirty="0" smtClean="0">
              <a:solidFill>
                <a:srgbClr val="FFC000"/>
              </a:solidFill>
            </a:endParaRPr>
          </a:p>
          <a:p>
            <a:r>
              <a:rPr lang="nb-NO" sz="2400" dirty="0" smtClean="0">
                <a:solidFill>
                  <a:srgbClr val="FFC000"/>
                </a:solidFill>
              </a:rPr>
              <a:t>Baterist </a:t>
            </a:r>
            <a:endParaRPr lang="tr-TR" sz="2400" dirty="0" smtClean="0">
              <a:solidFill>
                <a:srgbClr val="FFC000"/>
              </a:solidFill>
            </a:endParaRPr>
          </a:p>
          <a:p>
            <a:r>
              <a:rPr lang="tr-TR" sz="2400" dirty="0" smtClean="0">
                <a:solidFill>
                  <a:srgbClr val="FFC000"/>
                </a:solidFill>
              </a:rPr>
              <a:t>Ses Mühendisi</a:t>
            </a:r>
          </a:p>
        </p:txBody>
      </p:sp>
    </p:spTree>
    <p:extLst>
      <p:ext uri="{BB962C8B-B14F-4D97-AF65-F5344CB8AC3E}">
        <p14:creationId xmlns:p14="http://schemas.microsoft.com/office/powerpoint/2010/main" val="242819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6401" y="0"/>
            <a:ext cx="8225818" cy="5143500"/>
          </a:xfrm>
          <a:prstGeom prst="rect">
            <a:avLst/>
          </a:prstGeom>
          <a:ln>
            <a:noFill/>
          </a:ln>
          <a:effectLst>
            <a:softEdge rad="112500"/>
          </a:effectLst>
        </p:spPr>
      </p:pic>
      <p:sp>
        <p:nvSpPr>
          <p:cNvPr id="3" name="Dikdörtgen 2"/>
          <p:cNvSpPr/>
          <p:nvPr/>
        </p:nvSpPr>
        <p:spPr>
          <a:xfrm>
            <a:off x="2627784" y="123478"/>
            <a:ext cx="4033476"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tr-TR" sz="3200" dirty="0">
                <a:latin typeface="Arial" panose="020B0604020202020204" pitchFamily="34" charset="0"/>
                <a:cs typeface="Arial" panose="020B0604020202020204" pitchFamily="34" charset="0"/>
              </a:rPr>
              <a:t>İçsel-İçe Dönük Zeka</a:t>
            </a:r>
          </a:p>
        </p:txBody>
      </p:sp>
      <p:sp>
        <p:nvSpPr>
          <p:cNvPr id="4" name="Dikdörtgen 3"/>
          <p:cNvSpPr/>
          <p:nvPr/>
        </p:nvSpPr>
        <p:spPr>
          <a:xfrm>
            <a:off x="107504" y="771550"/>
            <a:ext cx="2736304" cy="3046988"/>
          </a:xfrm>
          <a:prstGeom prst="rect">
            <a:avLst/>
          </a:prstGeom>
        </p:spPr>
        <p:txBody>
          <a:bodyPr wrap="square">
            <a:spAutoFit/>
          </a:bodyPr>
          <a:lstStyle/>
          <a:p>
            <a:r>
              <a:rPr lang="tr-TR" sz="2400" dirty="0" smtClean="0">
                <a:solidFill>
                  <a:schemeClr val="accent5">
                    <a:lumMod val="75000"/>
                  </a:schemeClr>
                </a:solidFill>
              </a:rPr>
              <a:t>Yazar</a:t>
            </a:r>
          </a:p>
          <a:p>
            <a:r>
              <a:rPr lang="tr-TR" sz="2400" dirty="0" smtClean="0">
                <a:solidFill>
                  <a:schemeClr val="accent5">
                    <a:lumMod val="75000"/>
                  </a:schemeClr>
                </a:solidFill>
              </a:rPr>
              <a:t>Felsefeci</a:t>
            </a:r>
          </a:p>
          <a:p>
            <a:r>
              <a:rPr lang="tr-TR" sz="2400" dirty="0" smtClean="0">
                <a:solidFill>
                  <a:schemeClr val="accent5">
                    <a:lumMod val="75000"/>
                  </a:schemeClr>
                </a:solidFill>
              </a:rPr>
              <a:t>Dini lider</a:t>
            </a:r>
          </a:p>
          <a:p>
            <a:r>
              <a:rPr lang="tr-TR" sz="2400" dirty="0" smtClean="0">
                <a:solidFill>
                  <a:schemeClr val="accent5">
                    <a:lumMod val="75000"/>
                  </a:schemeClr>
                </a:solidFill>
              </a:rPr>
              <a:t>Psikoterapist</a:t>
            </a:r>
            <a:endParaRPr lang="tr-TR" sz="2400" dirty="0">
              <a:solidFill>
                <a:schemeClr val="accent5">
                  <a:lumMod val="75000"/>
                </a:schemeClr>
              </a:solidFill>
            </a:endParaRPr>
          </a:p>
          <a:p>
            <a:r>
              <a:rPr lang="tr-TR" sz="2400" dirty="0" smtClean="0">
                <a:solidFill>
                  <a:schemeClr val="accent5">
                    <a:lumMod val="75000"/>
                  </a:schemeClr>
                </a:solidFill>
              </a:rPr>
              <a:t>Psikolog</a:t>
            </a:r>
          </a:p>
          <a:p>
            <a:r>
              <a:rPr lang="tr-TR" sz="2400" dirty="0" smtClean="0">
                <a:solidFill>
                  <a:schemeClr val="accent5">
                    <a:lumMod val="75000"/>
                  </a:schemeClr>
                </a:solidFill>
              </a:rPr>
              <a:t>Psikolojik Danışman</a:t>
            </a:r>
          </a:p>
          <a:p>
            <a:r>
              <a:rPr lang="tr-TR" sz="2400" dirty="0" smtClean="0">
                <a:solidFill>
                  <a:schemeClr val="accent5">
                    <a:lumMod val="75000"/>
                  </a:schemeClr>
                </a:solidFill>
              </a:rPr>
              <a:t>İş İnsanı</a:t>
            </a:r>
          </a:p>
          <a:p>
            <a:endParaRPr lang="tr-TR" sz="2400" dirty="0">
              <a:solidFill>
                <a:schemeClr val="accent5">
                  <a:lumMod val="75000"/>
                </a:schemeClr>
              </a:solidFill>
            </a:endParaRPr>
          </a:p>
        </p:txBody>
      </p:sp>
    </p:spTree>
    <p:extLst>
      <p:ext uri="{BB962C8B-B14F-4D97-AF65-F5344CB8AC3E}">
        <p14:creationId xmlns:p14="http://schemas.microsoft.com/office/powerpoint/2010/main" val="4373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0606"/>
            <a:ext cx="9144000" cy="3062288"/>
          </a:xfrm>
          <a:prstGeom prst="roundRect">
            <a:avLst>
              <a:gd name="adj" fmla="val 8594"/>
            </a:avLst>
          </a:prstGeom>
          <a:solidFill>
            <a:srgbClr val="FFFFFF">
              <a:shade val="85000"/>
            </a:srgbClr>
          </a:solidFill>
          <a:ln>
            <a:noFill/>
          </a:ln>
          <a:effectLst/>
        </p:spPr>
      </p:pic>
      <p:sp>
        <p:nvSpPr>
          <p:cNvPr id="3" name="Dikdörtgen 2"/>
          <p:cNvSpPr/>
          <p:nvPr/>
        </p:nvSpPr>
        <p:spPr>
          <a:xfrm>
            <a:off x="2195736" y="204228"/>
            <a:ext cx="4604146"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tr-TR" sz="3200" dirty="0" smtClean="0">
                <a:latin typeface="Arial" panose="020B0604020202020204" pitchFamily="34" charset="0"/>
                <a:cs typeface="Arial" panose="020B0604020202020204" pitchFamily="34" charset="0"/>
              </a:rPr>
              <a:t>Kişilerarası-Sosyal </a:t>
            </a:r>
            <a:r>
              <a:rPr lang="tr-TR" sz="3200" dirty="0">
                <a:latin typeface="Arial" panose="020B0604020202020204" pitchFamily="34" charset="0"/>
                <a:cs typeface="Arial" panose="020B0604020202020204" pitchFamily="34" charset="0"/>
              </a:rPr>
              <a:t>Zeka</a:t>
            </a:r>
          </a:p>
        </p:txBody>
      </p:sp>
      <p:sp>
        <p:nvSpPr>
          <p:cNvPr id="4" name="Dikdörtgen 3"/>
          <p:cNvSpPr/>
          <p:nvPr/>
        </p:nvSpPr>
        <p:spPr>
          <a:xfrm>
            <a:off x="1287738" y="4299942"/>
            <a:ext cx="6596630" cy="553998"/>
          </a:xfrm>
          <a:prstGeom prst="rect">
            <a:avLst/>
          </a:prstGeom>
        </p:spPr>
        <p:txBody>
          <a:bodyPr wrap="square">
            <a:spAutoFit/>
          </a:bodyPr>
          <a:lstStyle/>
          <a:p>
            <a:r>
              <a:rPr lang="tr-TR" dirty="0">
                <a:latin typeface="Arial Black" panose="020B0A04020102020204" pitchFamily="34" charset="0"/>
              </a:rPr>
              <a:t>Halkla </a:t>
            </a:r>
            <a:r>
              <a:rPr lang="tr-TR" dirty="0" smtClean="0">
                <a:latin typeface="Arial Black" panose="020B0A04020102020204" pitchFamily="34" charset="0"/>
              </a:rPr>
              <a:t>ilişkiler		Mümessillik		Satış Elemanı 	  	      Turist rehberi 	         Emlakçı</a:t>
            </a:r>
            <a:endParaRPr lang="tr-TR" dirty="0">
              <a:latin typeface="Arial Black" panose="020B0A04020102020204" pitchFamily="34" charset="0"/>
            </a:endParaRPr>
          </a:p>
        </p:txBody>
      </p:sp>
    </p:spTree>
    <p:extLst>
      <p:ext uri="{BB962C8B-B14F-4D97-AF65-F5344CB8AC3E}">
        <p14:creationId xmlns:p14="http://schemas.microsoft.com/office/powerpoint/2010/main" val="157676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ikdörtgen 3"/>
          <p:cNvSpPr/>
          <p:nvPr/>
        </p:nvSpPr>
        <p:spPr>
          <a:xfrm>
            <a:off x="1043608" y="195486"/>
            <a:ext cx="2507418" cy="58477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tr-TR" sz="3200" dirty="0">
                <a:latin typeface="Arial" panose="020B0604020202020204" pitchFamily="34" charset="0"/>
                <a:cs typeface="Arial" panose="020B0604020202020204" pitchFamily="34" charset="0"/>
              </a:rPr>
              <a:t>Doğa Zekası</a:t>
            </a:r>
          </a:p>
        </p:txBody>
      </p:sp>
      <p:sp>
        <p:nvSpPr>
          <p:cNvPr id="5" name="Dikdörtgen 4"/>
          <p:cNvSpPr/>
          <p:nvPr/>
        </p:nvSpPr>
        <p:spPr>
          <a:xfrm>
            <a:off x="5148064" y="411510"/>
            <a:ext cx="3744416" cy="1938992"/>
          </a:xfrm>
          <a:prstGeom prst="rect">
            <a:avLst/>
          </a:prstGeom>
        </p:spPr>
        <p:txBody>
          <a:bodyPr wrap="square">
            <a:spAutoFit/>
          </a:bodyPr>
          <a:lstStyle/>
          <a:p>
            <a:r>
              <a:rPr lang="tr-TR" dirty="0">
                <a:latin typeface="Arial Black" panose="020B0A04020102020204" pitchFamily="34" charset="0"/>
              </a:rPr>
              <a:t>Botanik ve </a:t>
            </a:r>
            <a:r>
              <a:rPr lang="tr-TR" dirty="0" smtClean="0">
                <a:latin typeface="Arial Black" panose="020B0A04020102020204" pitchFamily="34" charset="0"/>
              </a:rPr>
              <a:t>zooloji</a:t>
            </a:r>
          </a:p>
          <a:p>
            <a:r>
              <a:rPr lang="tr-TR" dirty="0" smtClean="0">
                <a:latin typeface="Arial Black" panose="020B0A04020102020204" pitchFamily="34" charset="0"/>
              </a:rPr>
              <a:t>Veteriner Hekim</a:t>
            </a:r>
          </a:p>
          <a:p>
            <a:r>
              <a:rPr lang="tr-TR" dirty="0" smtClean="0">
                <a:latin typeface="Arial Black" panose="020B0A04020102020204" pitchFamily="34" charset="0"/>
              </a:rPr>
              <a:t>Böcek bilimi</a:t>
            </a:r>
          </a:p>
          <a:p>
            <a:r>
              <a:rPr lang="tr-TR" dirty="0">
                <a:latin typeface="Arial Black" panose="020B0A04020102020204" pitchFamily="34" charset="0"/>
              </a:rPr>
              <a:t>D</a:t>
            </a:r>
            <a:r>
              <a:rPr lang="tr-TR" dirty="0" smtClean="0">
                <a:latin typeface="Arial Black" panose="020B0A04020102020204" pitchFamily="34" charset="0"/>
              </a:rPr>
              <a:t>enizcilik </a:t>
            </a:r>
          </a:p>
          <a:p>
            <a:r>
              <a:rPr lang="tr-TR" dirty="0" smtClean="0">
                <a:latin typeface="Arial Black" panose="020B0A04020102020204" pitchFamily="34" charset="0"/>
              </a:rPr>
              <a:t>Arkeolog </a:t>
            </a:r>
            <a:endParaRPr lang="tr-TR" dirty="0">
              <a:latin typeface="Arial Black" panose="020B0A04020102020204" pitchFamily="34" charset="0"/>
            </a:endParaRPr>
          </a:p>
          <a:p>
            <a:r>
              <a:rPr lang="tr-TR" dirty="0" smtClean="0">
                <a:latin typeface="Arial Black" panose="020B0A04020102020204" pitchFamily="34" charset="0"/>
              </a:rPr>
              <a:t>Kaşif</a:t>
            </a:r>
          </a:p>
          <a:p>
            <a:r>
              <a:rPr lang="tr-TR" dirty="0" smtClean="0">
                <a:latin typeface="Arial Black" panose="020B0A04020102020204" pitchFamily="34" charset="0"/>
              </a:rPr>
              <a:t>Çiçekçi</a:t>
            </a:r>
          </a:p>
          <a:p>
            <a:r>
              <a:rPr lang="tr-TR" dirty="0">
                <a:latin typeface="Arial Black" panose="020B0A04020102020204" pitchFamily="34" charset="0"/>
              </a:rPr>
              <a:t>A</a:t>
            </a:r>
            <a:r>
              <a:rPr lang="tr-TR" dirty="0" smtClean="0">
                <a:latin typeface="Arial Black" panose="020B0A04020102020204" pitchFamily="34" charset="0"/>
              </a:rPr>
              <a:t>ktar</a:t>
            </a:r>
            <a:endParaRPr lang="tr-TR" dirty="0">
              <a:latin typeface="Arial Black" panose="020B0A04020102020204" pitchFamily="34" charset="0"/>
            </a:endParaRPr>
          </a:p>
        </p:txBody>
      </p:sp>
    </p:spTree>
    <p:extLst>
      <p:ext uri="{BB962C8B-B14F-4D97-AF65-F5344CB8AC3E}">
        <p14:creationId xmlns:p14="http://schemas.microsoft.com/office/powerpoint/2010/main" val="281817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27"/>
          <p:cNvSpPr txBox="1">
            <a:spLocks noGrp="1"/>
          </p:cNvSpPr>
          <p:nvPr>
            <p:ph type="subTitle" idx="4294967295"/>
          </p:nvPr>
        </p:nvSpPr>
        <p:spPr>
          <a:xfrm>
            <a:off x="755576" y="843558"/>
            <a:ext cx="7433400" cy="784800"/>
          </a:xfrm>
          <a:prstGeom prst="rect">
            <a:avLst/>
          </a:prstGeom>
        </p:spPr>
        <p:txBody>
          <a:bodyPr spcFirstLastPara="1" wrap="square" lIns="0" tIns="0" rIns="0" bIns="0" anchor="t" anchorCtr="0">
            <a:noAutofit/>
          </a:bodyPr>
          <a:lstStyle/>
          <a:p>
            <a:r>
              <a:rPr lang="tr-TR" dirty="0">
                <a:solidFill>
                  <a:srgbClr val="FF0000"/>
                </a:solidFill>
              </a:rPr>
              <a:t>İlgi</a:t>
            </a:r>
            <a:r>
              <a:rPr lang="tr-TR" dirty="0"/>
              <a:t>, bireyin yaptığı eylemden zevk alması ve bunu yapmak için dışarıdan gelen bir motivasyona ihtiyaç duymamasıdır</a:t>
            </a:r>
            <a:r>
              <a:rPr lang="tr-TR" dirty="0" smtClean="0"/>
              <a:t>.</a:t>
            </a:r>
          </a:p>
          <a:p>
            <a:pPr marL="101600" indent="0">
              <a:buNone/>
            </a:pPr>
            <a:endParaRPr lang="tr-TR" dirty="0" smtClean="0"/>
          </a:p>
          <a:p>
            <a:r>
              <a:rPr lang="tr-TR" dirty="0" smtClean="0"/>
              <a:t>Yetenek </a:t>
            </a:r>
            <a:r>
              <a:rPr lang="tr-TR" dirty="0"/>
              <a:t>ve becerinin varlığı kişinin bir konuya ilgili olmasını sağlasa da her zaman ilgi duyduğumuz alana yeteneğimiz olmayabilir. </a:t>
            </a:r>
          </a:p>
        </p:txBody>
      </p:sp>
    </p:spTree>
    <p:extLst>
      <p:ext uri="{BB962C8B-B14F-4D97-AF65-F5344CB8AC3E}">
        <p14:creationId xmlns:p14="http://schemas.microsoft.com/office/powerpoint/2010/main" val="247426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smtClean="0">
                <a:solidFill>
                  <a:srgbClr val="FFC000"/>
                </a:solidFill>
              </a:rPr>
              <a:t>Mesleki Değerler</a:t>
            </a:r>
            <a:endParaRPr dirty="0">
              <a:solidFill>
                <a:srgbClr val="FFC000"/>
              </a:solidFill>
            </a:endParaRPr>
          </a:p>
        </p:txBody>
      </p:sp>
      <p:sp>
        <p:nvSpPr>
          <p:cNvPr id="2" name="Dikdörtgen 1"/>
          <p:cNvSpPr/>
          <p:nvPr/>
        </p:nvSpPr>
        <p:spPr>
          <a:xfrm>
            <a:off x="467544" y="1635646"/>
            <a:ext cx="8064896" cy="1938992"/>
          </a:xfrm>
          <a:prstGeom prst="rect">
            <a:avLst/>
          </a:prstGeom>
        </p:spPr>
        <p:txBody>
          <a:bodyPr wrap="square">
            <a:spAutoFit/>
          </a:bodyPr>
          <a:lstStyle/>
          <a:p>
            <a:r>
              <a:rPr lang="tr-TR" dirty="0" smtClean="0"/>
              <a:t>Mesleki değerler</a:t>
            </a:r>
            <a:r>
              <a:rPr lang="tr-TR" dirty="0"/>
              <a:t>, bir meslek mensubunun işini yaparken önem verdiği şeyler, hayat görüşü ve yaşam tarzını içerir. Yardım etmekten hoşlanma, risk almayı sevme ya da güvencesi olan bir yaşam tercih etme, yeteneklerini ortaya koymak isteme, tanınma ya da ön planda olmayı arzulama, adil bir dünyaya inanma ve bunun için uğraşma, liderlik etmeyi sevme, motivasyonunu rekabet etmekten bulma, bireysel çalışmaktan ya da grup halinde çalışmaktan hoşlanma, saygınlığı önemseme, ekonomik geliri ya da sosyal statüye değer verme, düzenli ya da değişken bir hayatı tercih etme gibi maddeler meslek seçiminde ön plana çıkan değerlerdir. </a:t>
            </a:r>
          </a:p>
        </p:txBody>
      </p:sp>
      <p:grpSp>
        <p:nvGrpSpPr>
          <p:cNvPr id="23" name="Google Shape;774;p47"/>
          <p:cNvGrpSpPr/>
          <p:nvPr/>
        </p:nvGrpSpPr>
        <p:grpSpPr>
          <a:xfrm>
            <a:off x="4139952" y="3979364"/>
            <a:ext cx="534466" cy="1041759"/>
            <a:chOff x="591641" y="2023800"/>
            <a:chExt cx="534466" cy="1041759"/>
          </a:xfrm>
        </p:grpSpPr>
        <p:sp>
          <p:nvSpPr>
            <p:cNvPr id="24" name="Google Shape;775;p47"/>
            <p:cNvSpPr/>
            <p:nvPr/>
          </p:nvSpPr>
          <p:spPr>
            <a:xfrm flipH="1">
              <a:off x="959177" y="28470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776;p47"/>
            <p:cNvSpPr/>
            <p:nvPr/>
          </p:nvSpPr>
          <p:spPr>
            <a:xfrm flipH="1">
              <a:off x="766603" y="28470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26" name="Google Shape;777;p47"/>
            <p:cNvPicPr preferRelativeResize="0"/>
            <p:nvPr/>
          </p:nvPicPr>
          <p:blipFill>
            <a:blip r:embed="rId4">
              <a:alphaModFix/>
              <a:duotone>
                <a:prstClr val="black"/>
                <a:schemeClr val="accent4">
                  <a:tint val="45000"/>
                  <a:satMod val="400000"/>
                </a:schemeClr>
              </a:duotone>
            </a:blip>
            <a:stretch>
              <a:fillRect/>
            </a:stretch>
          </p:blipFill>
          <p:spPr>
            <a:xfrm>
              <a:off x="591641" y="2023800"/>
              <a:ext cx="534466" cy="874375"/>
            </a:xfrm>
            <a:prstGeom prst="rect">
              <a:avLst/>
            </a:prstGeom>
            <a:noFill/>
            <a:ln>
              <a:noFill/>
            </a:ln>
          </p:spPr>
        </p:pic>
        <p:sp>
          <p:nvSpPr>
            <p:cNvPr id="27" name="Google Shape;778;p47"/>
            <p:cNvSpPr/>
            <p:nvPr/>
          </p:nvSpPr>
          <p:spPr>
            <a:xfrm rot="21288334">
              <a:off x="939316" y="25483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779;p47"/>
            <p:cNvSpPr/>
            <p:nvPr/>
          </p:nvSpPr>
          <p:spPr>
            <a:xfrm rot="21207802">
              <a:off x="785500" y="25523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780;p47"/>
            <p:cNvSpPr/>
            <p:nvPr/>
          </p:nvSpPr>
          <p:spPr>
            <a:xfrm>
              <a:off x="804621" y="25872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96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971600" y="2238000"/>
            <a:ext cx="7416824" cy="819900"/>
          </a:xfrm>
          <a:prstGeom prst="rect">
            <a:avLst/>
          </a:prstGeom>
        </p:spPr>
        <p:txBody>
          <a:bodyPr spcFirstLastPara="1" wrap="square" lIns="91425" tIns="91425" rIns="91425" bIns="91425" anchor="t" anchorCtr="0">
            <a:noAutofit/>
          </a:bodyPr>
          <a:lstStyle/>
          <a:p>
            <a:pPr marL="0" indent="0">
              <a:buNone/>
            </a:pPr>
            <a:r>
              <a:rPr lang="tr-TR" dirty="0"/>
              <a:t>Her mesleğin kendine özgü değerleri vardır, bu yüzden kendi değerlerimiz ile mesleki değerlerin uyuşması mesleği yaparken keyif almak adına önemlidir. Seyahat etmekten </a:t>
            </a:r>
            <a:r>
              <a:rPr lang="tr-TR" dirty="0" smtClean="0"/>
              <a:t>hoşlanmayan ve sabit bir yaşamdan hoşlanan biri için mesleği </a:t>
            </a:r>
            <a:r>
              <a:rPr lang="tr-TR" dirty="0"/>
              <a:t>gereği sürekli seyahate çıkması </a:t>
            </a:r>
            <a:r>
              <a:rPr lang="tr-TR" dirty="0" smtClean="0"/>
              <a:t>yorucu </a:t>
            </a:r>
            <a:r>
              <a:rPr lang="tr-TR" dirty="0"/>
              <a:t>olacaktır.</a:t>
            </a:r>
          </a:p>
          <a:p>
            <a:pPr marL="0" lvl="0" indent="0" algn="ctr" rtl="0">
              <a:spcBef>
                <a:spcPts val="600"/>
              </a:spcBef>
              <a:spcAft>
                <a:spcPts val="0"/>
              </a:spcAft>
              <a:buNone/>
            </a:pPr>
            <a:endParaRPr dirty="0"/>
          </a:p>
        </p:txBody>
      </p:sp>
    </p:spTree>
    <p:extLst>
      <p:ext uri="{BB962C8B-B14F-4D97-AF65-F5344CB8AC3E}">
        <p14:creationId xmlns:p14="http://schemas.microsoft.com/office/powerpoint/2010/main" val="66124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2" name="Google Shape;482;p37"/>
          <p:cNvSpPr txBox="1"/>
          <p:nvPr/>
        </p:nvSpPr>
        <p:spPr>
          <a:xfrm>
            <a:off x="507275" y="1703925"/>
            <a:ext cx="1580400" cy="1743600"/>
          </a:xfrm>
          <a:prstGeom prst="rect">
            <a:avLst/>
          </a:prstGeom>
          <a:noFill/>
          <a:ln>
            <a:noFill/>
          </a:ln>
        </p:spPr>
        <p:txBody>
          <a:bodyPr spcFirstLastPara="1" wrap="square" lIns="0" tIns="0" rIns="0" bIns="0" anchor="ctr" anchorCtr="0">
            <a:noAutofit/>
          </a:bodyPr>
          <a:lstStyle/>
          <a:p>
            <a:pPr algn="ctr" defTabSz="914400">
              <a:buClr>
                <a:srgbClr val="000000"/>
              </a:buClr>
              <a:buFont typeface="Arial"/>
              <a:buNone/>
            </a:pPr>
            <a:r>
              <a:rPr lang="tr-TR" sz="9600" b="1" kern="0" dirty="0" smtClean="0">
                <a:solidFill>
                  <a:srgbClr val="1AB6D1"/>
                </a:solidFill>
                <a:latin typeface="Red Hat Display"/>
                <a:ea typeface="Red Hat Display"/>
                <a:cs typeface="Red Hat Display"/>
                <a:sym typeface="Red Hat Display"/>
              </a:rPr>
              <a:t>!!!</a:t>
            </a:r>
            <a:endParaRPr sz="9600" b="1" kern="0" dirty="0">
              <a:solidFill>
                <a:srgbClr val="1AB6D1"/>
              </a:solidFill>
              <a:latin typeface="Red Hat Display"/>
              <a:ea typeface="Red Hat Display"/>
              <a:cs typeface="Red Hat Display"/>
              <a:sym typeface="Red Hat Display"/>
            </a:endParaRPr>
          </a:p>
        </p:txBody>
      </p:sp>
      <p:sp>
        <p:nvSpPr>
          <p:cNvPr id="4" name="Dikdörtgen 3"/>
          <p:cNvSpPr/>
          <p:nvPr/>
        </p:nvSpPr>
        <p:spPr>
          <a:xfrm>
            <a:off x="2262591" y="1006064"/>
            <a:ext cx="6174432" cy="3139321"/>
          </a:xfrm>
          <a:prstGeom prst="rect">
            <a:avLst/>
          </a:prstGeom>
        </p:spPr>
        <p:txBody>
          <a:bodyPr wrap="square">
            <a:spAutoFit/>
          </a:bodyPr>
          <a:lstStyle/>
          <a:p>
            <a:r>
              <a:rPr lang="tr-TR" sz="1800" dirty="0">
                <a:solidFill>
                  <a:schemeClr val="accent5">
                    <a:lumMod val="50000"/>
                  </a:schemeClr>
                </a:solidFill>
                <a:latin typeface="Consolas" panose="020B0609020204030204" pitchFamily="49" charset="0"/>
                <a:cs typeface="Consolas" panose="020B0609020204030204" pitchFamily="49" charset="0"/>
              </a:rPr>
              <a:t>En başta da vurgulandığı gibi kendini tanımak, meslek seçimi için olmazsa olmaz bir koşuldur. Kendi ilgi, yetenek ve değerleri ile uyuşmayan bir mesleği seçmek hayat kalitemizi olumsuz şekilde etkileyecektir. Meslek yetişkin hayatının neredeyse yarısından fazlasını kapsar. Bu anlamda meslek seçimi aynı zamanda kim olduğumuzu ve ne olmak istediğimizi günbegün şekillendirirken aldığımız karşılık ve doyum ile ruhsal ve fiziksel sağlığımız da mesleğimiz doğrultusunda etkilenecektir. </a:t>
            </a:r>
          </a:p>
        </p:txBody>
      </p:sp>
      <p:grpSp>
        <p:nvGrpSpPr>
          <p:cNvPr id="13" name="Google Shape;941;p49"/>
          <p:cNvGrpSpPr/>
          <p:nvPr/>
        </p:nvGrpSpPr>
        <p:grpSpPr>
          <a:xfrm>
            <a:off x="7668344" y="3867895"/>
            <a:ext cx="749341" cy="648072"/>
            <a:chOff x="557511" y="3214925"/>
            <a:chExt cx="719836" cy="720150"/>
          </a:xfrm>
        </p:grpSpPr>
        <p:sp>
          <p:nvSpPr>
            <p:cNvPr id="14" name="Google Shape;942;p49"/>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6ED87E"/>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434343"/>
                </a:buClr>
                <a:buSzPts val="1400"/>
                <a:buFont typeface="Calibri"/>
                <a:buNone/>
                <a:tabLst/>
                <a:defRPr/>
              </a:pPr>
              <a:endParaRPr kumimoji="0" sz="1400" b="0" i="0" u="none" strike="noStrike" kern="0" cap="none" spc="0" normalizeH="0" baseline="0" noProof="0" smtClean="0">
                <a:ln>
                  <a:noFill/>
                </a:ln>
                <a:solidFill>
                  <a:srgbClr val="434343"/>
                </a:solidFill>
                <a:effectLst/>
                <a:uLnTx/>
                <a:uFillTx/>
                <a:latin typeface="Calibri"/>
                <a:ea typeface="Calibri"/>
                <a:cs typeface="Calibri"/>
                <a:sym typeface="Calibri"/>
              </a:endParaRPr>
            </a:p>
          </p:txBody>
        </p:sp>
        <p:sp>
          <p:nvSpPr>
            <p:cNvPr id="15" name="Google Shape;943;p49"/>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18C7B2"/>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434343"/>
                </a:buClr>
                <a:buSzPts val="1400"/>
                <a:buFont typeface="Calibri"/>
                <a:buNone/>
                <a:tabLst/>
                <a:defRPr/>
              </a:pPr>
              <a:endParaRPr kumimoji="0" sz="1400" b="0" i="0" u="none" strike="noStrike" kern="0" cap="none" spc="0" normalizeH="0" baseline="0" noProof="0" smtClean="0">
                <a:ln>
                  <a:noFill/>
                </a:ln>
                <a:solidFill>
                  <a:srgbClr val="434343"/>
                </a:solidFill>
                <a:effectLst/>
                <a:uLnTx/>
                <a:uFillTx/>
                <a:latin typeface="Calibri"/>
                <a:ea typeface="Calibri"/>
                <a:cs typeface="Calibri"/>
                <a:sym typeface="Calibri"/>
              </a:endParaRPr>
            </a:p>
          </p:txBody>
        </p:sp>
        <p:sp>
          <p:nvSpPr>
            <p:cNvPr id="16" name="Google Shape;944;p49"/>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DF77D2"/>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434343"/>
                </a:buClr>
                <a:buSzPts val="1400"/>
                <a:buFont typeface="Calibri"/>
                <a:buNone/>
                <a:tabLst/>
                <a:defRPr/>
              </a:pPr>
              <a:endParaRPr kumimoji="0" sz="1400" b="0" i="0" u="none" strike="noStrike" kern="0" cap="none" spc="0" normalizeH="0" baseline="0" noProof="0" smtClean="0">
                <a:ln>
                  <a:noFill/>
                </a:ln>
                <a:solidFill>
                  <a:srgbClr val="434343"/>
                </a:solidFill>
                <a:effectLst/>
                <a:uLnTx/>
                <a:uFillTx/>
                <a:latin typeface="Calibri"/>
                <a:ea typeface="Calibri"/>
                <a:cs typeface="Calibri"/>
                <a:sym typeface="Calibri"/>
              </a:endParaRPr>
            </a:p>
          </p:txBody>
        </p:sp>
        <p:sp>
          <p:nvSpPr>
            <p:cNvPr id="17" name="Google Shape;945;p49"/>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33ADEB"/>
            </a:solid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434343"/>
                </a:buClr>
                <a:buSzPts val="1400"/>
                <a:buFont typeface="Calibri"/>
                <a:buNone/>
                <a:tabLst/>
                <a:defRPr/>
              </a:pPr>
              <a:endParaRPr kumimoji="0" sz="1400" b="0" i="0" u="none" strike="noStrike" kern="0" cap="none" spc="0" normalizeH="0" baseline="0" noProof="0" smtClean="0">
                <a:ln>
                  <a:noFill/>
                </a:ln>
                <a:solidFill>
                  <a:srgbClr val="434343"/>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14940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539552" y="555526"/>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smtClean="0">
                <a:latin typeface="Papyrus" panose="03070502060502030205" pitchFamily="66" charset="0"/>
              </a:rPr>
              <a:t>MESLEK NEDİR?</a:t>
            </a:r>
            <a:endParaRPr dirty="0">
              <a:latin typeface="Papyrus" panose="03070502060502030205" pitchFamily="66" charset="0"/>
            </a:endParaRPr>
          </a:p>
        </p:txBody>
      </p:sp>
      <p:sp>
        <p:nvSpPr>
          <p:cNvPr id="395" name="Google Shape;395;p16"/>
          <p:cNvSpPr txBox="1">
            <a:spLocks noGrp="1"/>
          </p:cNvSpPr>
          <p:nvPr>
            <p:ph type="body" idx="2"/>
          </p:nvPr>
        </p:nvSpPr>
        <p:spPr>
          <a:xfrm>
            <a:off x="479900" y="3905925"/>
            <a:ext cx="7404468"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02BDC7"/>
              </a:solidFill>
            </a:endParaRPr>
          </a:p>
          <a:p>
            <a:pPr marL="0" lvl="0" indent="0" algn="l" rtl="0">
              <a:spcBef>
                <a:spcPts val="0"/>
              </a:spcBef>
              <a:spcAft>
                <a:spcPts val="0"/>
              </a:spcAft>
              <a:buNone/>
            </a:pPr>
            <a:endParaRPr sz="1000" dirty="0">
              <a:solidFill>
                <a:srgbClr val="02BDC7"/>
              </a:solidFill>
            </a:endParaRPr>
          </a:p>
        </p:txBody>
      </p:sp>
      <p:sp>
        <p:nvSpPr>
          <p:cNvPr id="396" name="Google Shape;396;p16"/>
          <p:cNvSpPr txBox="1">
            <a:spLocks noGrp="1"/>
          </p:cNvSpPr>
          <p:nvPr>
            <p:ph type="body" idx="1"/>
          </p:nvPr>
        </p:nvSpPr>
        <p:spPr>
          <a:xfrm>
            <a:off x="2771800" y="771550"/>
            <a:ext cx="2516400" cy="2369400"/>
          </a:xfrm>
          <a:prstGeom prst="rect">
            <a:avLst/>
          </a:prstGeom>
        </p:spPr>
        <p:txBody>
          <a:bodyPr spcFirstLastPara="1" wrap="square" lIns="91425" tIns="91425" rIns="91425" bIns="91425" anchor="t" anchorCtr="0">
            <a:noAutofit/>
          </a:bodyPr>
          <a:lstStyle/>
          <a:p>
            <a:r>
              <a:rPr lang="tr-TR" sz="1400" dirty="0"/>
              <a:t>Meslek, bireyin icraat etmesi halinde maddi ve manevi kazanç sağladığı ve yaşamının büyük bir bölümünü kapsayan belirli bir eğitim ve beceriler gerektiren faaliyetler bütünüdür. Her birey doğumundan bu yana hayatını anlamlı kılmak ve yaşamından doyum almak adına kimi etkinliklerle ilgilenir. </a:t>
            </a:r>
            <a:endParaRPr sz="1400" dirty="0"/>
          </a:p>
          <a:p>
            <a:pPr marL="0" lvl="0" indent="0" algn="l" rtl="0">
              <a:spcBef>
                <a:spcPts val="600"/>
              </a:spcBef>
              <a:spcAft>
                <a:spcPts val="1000"/>
              </a:spcAft>
              <a:buNone/>
            </a:pPr>
            <a:endParaRPr sz="1400" dirty="0">
              <a:solidFill>
                <a:srgbClr val="4A5C65"/>
              </a:solidFill>
            </a:endParaRPr>
          </a:p>
        </p:txBody>
      </p:sp>
      <p:sp>
        <p:nvSpPr>
          <p:cNvPr id="397" name="Google Shape;397;p16"/>
          <p:cNvSpPr txBox="1">
            <a:spLocks noGrp="1"/>
          </p:cNvSpPr>
          <p:nvPr>
            <p:ph type="body" idx="2"/>
          </p:nvPr>
        </p:nvSpPr>
        <p:spPr>
          <a:xfrm>
            <a:off x="5436096" y="1419622"/>
            <a:ext cx="3051300" cy="2369400"/>
          </a:xfrm>
          <a:prstGeom prst="rect">
            <a:avLst/>
          </a:prstGeom>
        </p:spPr>
        <p:txBody>
          <a:bodyPr spcFirstLastPara="1" wrap="square" lIns="91425" tIns="91425" rIns="91425" bIns="91425" anchor="t" anchorCtr="0">
            <a:noAutofit/>
          </a:bodyPr>
          <a:lstStyle/>
          <a:p>
            <a:r>
              <a:rPr lang="tr-TR" sz="1400" dirty="0"/>
              <a:t>Bu etkinlikler doğrultusunda kişi yapmaktan keyif aldığı alanlara </a:t>
            </a:r>
            <a:r>
              <a:rPr lang="tr-TR" sz="1400" dirty="0" smtClean="0"/>
              <a:t>yönelirken, </a:t>
            </a:r>
            <a:r>
              <a:rPr lang="tr-TR" sz="1400" dirty="0"/>
              <a:t>yetenekleri doğrultusunda becerilerini geliştirir. Meslek tüm bunların daha organize </a:t>
            </a:r>
            <a:r>
              <a:rPr lang="tr-TR" sz="1400" dirty="0" smtClean="0"/>
              <a:t>olmuş halidir ve kurallar </a:t>
            </a:r>
            <a:r>
              <a:rPr lang="tr-TR" sz="1400" dirty="0"/>
              <a:t>dizini içinde yürüttüğü etkinlikler toplamıdır. </a:t>
            </a:r>
          </a:p>
          <a:p>
            <a:pPr marL="0" lvl="0" indent="0" algn="l" rtl="0">
              <a:spcBef>
                <a:spcPts val="600"/>
              </a:spcBef>
              <a:spcAft>
                <a:spcPts val="1000"/>
              </a:spcAft>
              <a:buNone/>
            </a:pPr>
            <a:endParaRPr sz="1200" dirty="0">
              <a:solidFill>
                <a:srgbClr val="4A5C65"/>
              </a:solidFill>
            </a:endParaRPr>
          </a:p>
        </p:txBody>
      </p:sp>
    </p:spTree>
    <p:extLst>
      <p:ext uri="{BB962C8B-B14F-4D97-AF65-F5344CB8AC3E}">
        <p14:creationId xmlns:p14="http://schemas.microsoft.com/office/powerpoint/2010/main" val="399303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solidFill>
            <a:schemeClr val="bg1">
              <a:lumMod val="75000"/>
            </a:schemeClr>
          </a:solidFill>
        </p:spPr>
      </p:pic>
      <p:sp>
        <p:nvSpPr>
          <p:cNvPr id="3" name="Dikdörtgen 2"/>
          <p:cNvSpPr/>
          <p:nvPr/>
        </p:nvSpPr>
        <p:spPr>
          <a:xfrm>
            <a:off x="2483768" y="3435846"/>
            <a:ext cx="4572000" cy="1200329"/>
          </a:xfrm>
          <a:prstGeom prst="rect">
            <a:avLst/>
          </a:prstGeom>
          <a:ln>
            <a:solidFill>
              <a:schemeClr val="tx1"/>
            </a:solidFill>
          </a:ln>
        </p:spPr>
        <p:txBody>
          <a:bodyPr>
            <a:spAutoFit/>
          </a:bodyPr>
          <a:lstStyle/>
          <a:p>
            <a:r>
              <a:rPr lang="tr-TR" sz="1800" b="1" dirty="0" smtClean="0">
                <a:ln w="12700">
                  <a:solidFill>
                    <a:schemeClr val="tx1"/>
                  </a:solidFill>
                  <a:prstDash val="solid"/>
                </a:ln>
                <a:solidFill>
                  <a:schemeClr val="accent4">
                    <a:lumMod val="75000"/>
                  </a:schemeClr>
                </a:solidFill>
                <a:effectLst>
                  <a:outerShdw blurRad="41275" dist="20320" dir="1800000" algn="tl" rotWithShape="0">
                    <a:srgbClr val="000000">
                      <a:alpha val="40000"/>
                    </a:srgbClr>
                  </a:outerShdw>
                </a:effectLst>
              </a:rPr>
              <a:t>Hayatımızın </a:t>
            </a:r>
            <a:r>
              <a:rPr lang="tr-TR" sz="1800" b="1" dirty="0">
                <a:ln w="12700">
                  <a:solidFill>
                    <a:schemeClr val="tx1"/>
                  </a:solidFill>
                  <a:prstDash val="solid"/>
                </a:ln>
                <a:solidFill>
                  <a:schemeClr val="accent4">
                    <a:lumMod val="75000"/>
                  </a:schemeClr>
                </a:solidFill>
                <a:effectLst>
                  <a:outerShdw blurRad="41275" dist="20320" dir="1800000" algn="tl" rotWithShape="0">
                    <a:srgbClr val="000000">
                      <a:alpha val="40000"/>
                    </a:srgbClr>
                  </a:outerShdw>
                </a:effectLst>
              </a:rPr>
              <a:t>yarısından fazlasını iş ortamında geçirdiğimizi düşünürsek mesleğimizle ilgili düşünce ve duygularımız kendimizi tanımlama şeklimizi doğrudan etkileyecektir. </a:t>
            </a:r>
          </a:p>
        </p:txBody>
      </p:sp>
      <p:sp>
        <p:nvSpPr>
          <p:cNvPr id="4" name="Dikdörtgen 3"/>
          <p:cNvSpPr/>
          <p:nvPr/>
        </p:nvSpPr>
        <p:spPr>
          <a:xfrm>
            <a:off x="539552" y="627534"/>
            <a:ext cx="2592288" cy="1200329"/>
          </a:xfrm>
          <a:prstGeom prst="rect">
            <a:avLst/>
          </a:prstGeom>
          <a:ln>
            <a:solidFill>
              <a:schemeClr val="tx1">
                <a:lumMod val="75000"/>
                <a:lumOff val="25000"/>
              </a:schemeClr>
            </a:solidFill>
          </a:ln>
        </p:spPr>
        <p:txBody>
          <a:bodyPr wrap="square">
            <a:spAutoFit/>
          </a:bodyPr>
          <a:lstStyle/>
          <a:p>
            <a:r>
              <a:rPr lang="tr-TR" sz="1800" b="1" dirty="0">
                <a:ln w="12700">
                  <a:solidFill>
                    <a:schemeClr val="tx1"/>
                  </a:solidFill>
                  <a:prstDash val="solid"/>
                </a:ln>
                <a:solidFill>
                  <a:schemeClr val="accent4">
                    <a:lumMod val="75000"/>
                  </a:schemeClr>
                </a:solidFill>
                <a:effectLst>
                  <a:outerShdw blurRad="41275" dist="20320" dir="1800000" algn="tl" rotWithShape="0">
                    <a:srgbClr val="000000">
                      <a:alpha val="40000"/>
                    </a:srgbClr>
                  </a:outerShdw>
                </a:effectLst>
              </a:rPr>
              <a:t>Değerlerimize aykırı bir mesleği yapıyor olmak, iş yapma isteğimize ket vuracak</a:t>
            </a:r>
          </a:p>
        </p:txBody>
      </p:sp>
      <p:sp>
        <p:nvSpPr>
          <p:cNvPr id="6" name="Dikdörtgen 5"/>
          <p:cNvSpPr/>
          <p:nvPr/>
        </p:nvSpPr>
        <p:spPr>
          <a:xfrm>
            <a:off x="5437382" y="766033"/>
            <a:ext cx="3600400" cy="923330"/>
          </a:xfrm>
          <a:prstGeom prst="rect">
            <a:avLst/>
          </a:prstGeom>
          <a:noFill/>
          <a:ln>
            <a:solidFill>
              <a:schemeClr val="tx1"/>
            </a:solidFill>
          </a:ln>
        </p:spPr>
        <p:txBody>
          <a:bodyPr wrap="square">
            <a:spAutoFit/>
          </a:bodyPr>
          <a:lstStyle/>
          <a:p>
            <a:r>
              <a:rPr lang="tr-TR" sz="1800" b="1" dirty="0">
                <a:ln w="12700">
                  <a:solidFill>
                    <a:schemeClr val="tx1"/>
                  </a:solidFill>
                  <a:prstDash val="solid"/>
                </a:ln>
                <a:solidFill>
                  <a:schemeClr val="accent4">
                    <a:lumMod val="50000"/>
                  </a:schemeClr>
                </a:solidFill>
                <a:effectLst>
                  <a:outerShdw blurRad="41275" dist="20320" dir="1800000" algn="tl" rotWithShape="0">
                    <a:srgbClr val="000000">
                      <a:alpha val="40000"/>
                    </a:srgbClr>
                  </a:outerShdw>
                </a:effectLst>
              </a:rPr>
              <a:t>yeteneğimizin olmadığı bir işi yaparken kendimizi yetersiz hissederek moralimiz bozulacaktır.</a:t>
            </a:r>
          </a:p>
        </p:txBody>
      </p:sp>
    </p:spTree>
    <p:extLst>
      <p:ext uri="{BB962C8B-B14F-4D97-AF65-F5344CB8AC3E}">
        <p14:creationId xmlns:p14="http://schemas.microsoft.com/office/powerpoint/2010/main" val="152775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22"/>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627534"/>
            <a:ext cx="4040460" cy="3888432"/>
          </a:xfrm>
          <a:prstGeom prst="rect">
            <a:avLst/>
          </a:prstGeom>
        </p:spPr>
      </p:pic>
      <p:sp>
        <p:nvSpPr>
          <p:cNvPr id="5" name="Dikdörtgen 4"/>
          <p:cNvSpPr/>
          <p:nvPr/>
        </p:nvSpPr>
        <p:spPr>
          <a:xfrm>
            <a:off x="755576" y="1203598"/>
            <a:ext cx="3672408" cy="2554545"/>
          </a:xfrm>
          <a:prstGeom prst="rect">
            <a:avLst/>
          </a:prstGeom>
        </p:spPr>
        <p:txBody>
          <a:bodyPr wrap="square">
            <a:spAutoFit/>
          </a:bodyPr>
          <a:lstStyle/>
          <a:p>
            <a:pPr algn="r"/>
            <a:r>
              <a:rPr lang="tr-TR" sz="1600" dirty="0">
                <a:latin typeface="Trebuchet MS" panose="020B0603020202020204" pitchFamily="34" charset="0"/>
              </a:rPr>
              <a:t>Yanlış seçilmiş bir meslekten vazgeçmek ya da yeni bir meslek alanına geçiş yapmak yorucu ve zahmetlidir. Tekrar baştan eğitimlerden </a:t>
            </a:r>
            <a:r>
              <a:rPr lang="tr-TR" sz="1600" dirty="0" smtClean="0">
                <a:latin typeface="Trebuchet MS" panose="020B0603020202020204" pitchFamily="34" charset="0"/>
              </a:rPr>
              <a:t>geçmek ve yaş </a:t>
            </a:r>
            <a:r>
              <a:rPr lang="tr-TR" sz="1600" dirty="0">
                <a:latin typeface="Trebuchet MS" panose="020B0603020202020204" pitchFamily="34" charset="0"/>
              </a:rPr>
              <a:t>ilerledikçe zayıflayan beceriler, </a:t>
            </a:r>
            <a:r>
              <a:rPr lang="tr-TR" sz="1600" dirty="0" smtClean="0">
                <a:latin typeface="Trebuchet MS" panose="020B0603020202020204" pitchFamily="34" charset="0"/>
              </a:rPr>
              <a:t>gün geçtikçe </a:t>
            </a:r>
            <a:r>
              <a:rPr lang="tr-TR" sz="1600" dirty="0">
                <a:latin typeface="Trebuchet MS" panose="020B0603020202020204" pitchFamily="34" charset="0"/>
              </a:rPr>
              <a:t>çaresizliğe ya da umutsuzluğa sebep olabilir. </a:t>
            </a:r>
            <a:r>
              <a:rPr lang="tr-TR" sz="1600" dirty="0" smtClean="0">
                <a:latin typeface="Trebuchet MS" panose="020B0603020202020204" pitchFamily="34" charset="0"/>
              </a:rPr>
              <a:t>Kariyer </a:t>
            </a:r>
            <a:r>
              <a:rPr lang="tr-TR" sz="1600" dirty="0">
                <a:latin typeface="Trebuchet MS" panose="020B0603020202020204" pitchFamily="34" charset="0"/>
              </a:rPr>
              <a:t>hedefi olan birinin geç </a:t>
            </a:r>
            <a:r>
              <a:rPr lang="tr-TR" sz="1600" dirty="0" smtClean="0">
                <a:latin typeface="Trebuchet MS" panose="020B0603020202020204" pitchFamily="34" charset="0"/>
              </a:rPr>
              <a:t>kalmışlık hissi iş doyumunu engelleyebilir. </a:t>
            </a:r>
            <a:endParaRPr lang="tr-TR" sz="1600" dirty="0">
              <a:latin typeface="Trebuchet MS" panose="020B0603020202020204" pitchFamily="34" charset="0"/>
            </a:endParaRPr>
          </a:p>
        </p:txBody>
      </p:sp>
    </p:spTree>
    <p:extLst>
      <p:ext uri="{BB962C8B-B14F-4D97-AF65-F5344CB8AC3E}">
        <p14:creationId xmlns:p14="http://schemas.microsoft.com/office/powerpoint/2010/main" val="118762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6" name="Google Shape;996;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000000"/>
              </a:solidFill>
              <a:latin typeface="Calibri"/>
              <a:ea typeface="Calibri"/>
              <a:cs typeface="Calibri"/>
              <a:sym typeface="Calibri"/>
            </a:endParaRPr>
          </a:p>
        </p:txBody>
      </p:sp>
      <p:sp>
        <p:nvSpPr>
          <p:cNvPr id="997" name="Google Shape;997;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defTabSz="914400">
              <a:buClr>
                <a:srgbClr val="000000"/>
              </a:buClr>
              <a:buFont typeface="Arial"/>
              <a:buNone/>
            </a:pPr>
            <a:endParaRPr sz="1800" kern="0">
              <a:solidFill>
                <a:srgbClr val="FFFFFF"/>
              </a:solidFill>
              <a:latin typeface="Calibri"/>
              <a:ea typeface="Calibri"/>
              <a:cs typeface="Calibri"/>
              <a:sym typeface="Calibri"/>
            </a:endParaRPr>
          </a:p>
        </p:txBody>
      </p:sp>
      <p:grpSp>
        <p:nvGrpSpPr>
          <p:cNvPr id="998" name="Google Shape;998;p40"/>
          <p:cNvGrpSpPr/>
          <p:nvPr/>
        </p:nvGrpSpPr>
        <p:grpSpPr>
          <a:xfrm>
            <a:off x="1786339" y="1703401"/>
            <a:ext cx="473400" cy="473400"/>
            <a:chOff x="1786339" y="1703401"/>
            <a:chExt cx="473400" cy="473400"/>
          </a:xfrm>
        </p:grpSpPr>
        <p:sp>
          <p:nvSpPr>
            <p:cNvPr id="999" name="Google Shape;999;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0" name="Google Shape;1000;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1</a:t>
              </a:r>
              <a:endParaRPr sz="600" kern="0">
                <a:solidFill>
                  <a:srgbClr val="7085AA"/>
                </a:solidFill>
                <a:latin typeface="Quicksand"/>
                <a:ea typeface="Quicksand"/>
                <a:cs typeface="Quicksand"/>
                <a:sym typeface="Quicksand"/>
              </a:endParaRPr>
            </a:p>
          </p:txBody>
        </p:sp>
      </p:grpSp>
      <p:grpSp>
        <p:nvGrpSpPr>
          <p:cNvPr id="1001" name="Google Shape;1001;p40"/>
          <p:cNvGrpSpPr/>
          <p:nvPr/>
        </p:nvGrpSpPr>
        <p:grpSpPr>
          <a:xfrm>
            <a:off x="3814414" y="1703401"/>
            <a:ext cx="473400" cy="473400"/>
            <a:chOff x="3814414" y="1703401"/>
            <a:chExt cx="473400" cy="473400"/>
          </a:xfrm>
        </p:grpSpPr>
        <p:sp>
          <p:nvSpPr>
            <p:cNvPr id="1002" name="Google Shape;1002;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3" name="Google Shape;1003;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3</a:t>
              </a:r>
              <a:endParaRPr sz="600" kern="0">
                <a:solidFill>
                  <a:srgbClr val="7085AA"/>
                </a:solidFill>
                <a:latin typeface="Quicksand"/>
                <a:ea typeface="Quicksand"/>
                <a:cs typeface="Quicksand"/>
                <a:sym typeface="Quicksand"/>
              </a:endParaRPr>
            </a:p>
          </p:txBody>
        </p:sp>
      </p:grpSp>
      <p:grpSp>
        <p:nvGrpSpPr>
          <p:cNvPr id="1004" name="Google Shape;1004;p40"/>
          <p:cNvGrpSpPr/>
          <p:nvPr/>
        </p:nvGrpSpPr>
        <p:grpSpPr>
          <a:xfrm>
            <a:off x="5842489" y="1703401"/>
            <a:ext cx="473400" cy="473400"/>
            <a:chOff x="5842489" y="1703401"/>
            <a:chExt cx="473400" cy="473400"/>
          </a:xfrm>
        </p:grpSpPr>
        <p:sp>
          <p:nvSpPr>
            <p:cNvPr id="1005" name="Google Shape;1005;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6" name="Google Shape;1006;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5</a:t>
              </a:r>
              <a:endParaRPr sz="600" kern="0">
                <a:solidFill>
                  <a:srgbClr val="7085AA"/>
                </a:solidFill>
                <a:latin typeface="Quicksand"/>
                <a:ea typeface="Quicksand"/>
                <a:cs typeface="Quicksand"/>
                <a:sym typeface="Quicksand"/>
              </a:endParaRPr>
            </a:p>
          </p:txBody>
        </p:sp>
      </p:grpSp>
      <p:grpSp>
        <p:nvGrpSpPr>
          <p:cNvPr id="1007" name="Google Shape;1007;p40"/>
          <p:cNvGrpSpPr/>
          <p:nvPr/>
        </p:nvGrpSpPr>
        <p:grpSpPr>
          <a:xfrm>
            <a:off x="6880814" y="3576300"/>
            <a:ext cx="473400" cy="473400"/>
            <a:chOff x="6880814" y="3576300"/>
            <a:chExt cx="473400" cy="473400"/>
          </a:xfrm>
        </p:grpSpPr>
        <p:sp>
          <p:nvSpPr>
            <p:cNvPr id="1008" name="Google Shape;1008;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09" name="Google Shape;1009;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6</a:t>
              </a:r>
              <a:endParaRPr sz="600" kern="0">
                <a:solidFill>
                  <a:srgbClr val="7085AA"/>
                </a:solidFill>
                <a:latin typeface="Quicksand"/>
                <a:ea typeface="Quicksand"/>
                <a:cs typeface="Quicksand"/>
                <a:sym typeface="Quicksand"/>
              </a:endParaRPr>
            </a:p>
          </p:txBody>
        </p:sp>
      </p:grpSp>
      <p:grpSp>
        <p:nvGrpSpPr>
          <p:cNvPr id="1010" name="Google Shape;1010;p40"/>
          <p:cNvGrpSpPr/>
          <p:nvPr/>
        </p:nvGrpSpPr>
        <p:grpSpPr>
          <a:xfrm>
            <a:off x="4852739" y="3576300"/>
            <a:ext cx="473400" cy="473400"/>
            <a:chOff x="4852739" y="3576300"/>
            <a:chExt cx="473400" cy="473400"/>
          </a:xfrm>
        </p:grpSpPr>
        <p:sp>
          <p:nvSpPr>
            <p:cNvPr id="1011" name="Google Shape;1011;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12" name="Google Shape;1012;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4</a:t>
              </a:r>
              <a:endParaRPr sz="600" kern="0">
                <a:solidFill>
                  <a:srgbClr val="7085AA"/>
                </a:solidFill>
                <a:latin typeface="Quicksand"/>
                <a:ea typeface="Quicksand"/>
                <a:cs typeface="Quicksand"/>
                <a:sym typeface="Quicksand"/>
              </a:endParaRPr>
            </a:p>
          </p:txBody>
        </p:sp>
      </p:grpSp>
      <p:grpSp>
        <p:nvGrpSpPr>
          <p:cNvPr id="1013" name="Google Shape;1013;p40"/>
          <p:cNvGrpSpPr/>
          <p:nvPr/>
        </p:nvGrpSpPr>
        <p:grpSpPr>
          <a:xfrm>
            <a:off x="2824664" y="3576300"/>
            <a:ext cx="473400" cy="473400"/>
            <a:chOff x="2824664" y="3576300"/>
            <a:chExt cx="473400" cy="473400"/>
          </a:xfrm>
        </p:grpSpPr>
        <p:sp>
          <p:nvSpPr>
            <p:cNvPr id="1014" name="Google Shape;1014;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Quicksand"/>
                <a:ea typeface="Quicksand"/>
                <a:cs typeface="Quicksand"/>
                <a:sym typeface="Quicksand"/>
              </a:endParaRPr>
            </a:p>
          </p:txBody>
        </p:sp>
        <p:sp>
          <p:nvSpPr>
            <p:cNvPr id="1015" name="Google Shape;1015;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defTabSz="914400">
                <a:buClr>
                  <a:srgbClr val="000000"/>
                </a:buClr>
                <a:buFont typeface="Arial"/>
                <a:buNone/>
              </a:pPr>
              <a:r>
                <a:rPr lang="en" sz="600" kern="0">
                  <a:solidFill>
                    <a:srgbClr val="7085AA"/>
                  </a:solidFill>
                  <a:latin typeface="Quicksand"/>
                  <a:ea typeface="Quicksand"/>
                  <a:cs typeface="Quicksand"/>
                  <a:sym typeface="Quicksand"/>
                </a:rPr>
                <a:t>2</a:t>
              </a:r>
              <a:endParaRPr sz="600" kern="0">
                <a:solidFill>
                  <a:srgbClr val="7085AA"/>
                </a:solidFill>
                <a:latin typeface="Quicksand"/>
                <a:ea typeface="Quicksand"/>
                <a:cs typeface="Quicksand"/>
                <a:sym typeface="Quicksand"/>
              </a:endParaRPr>
            </a:p>
          </p:txBody>
        </p:sp>
      </p:grpSp>
      <p:sp>
        <p:nvSpPr>
          <p:cNvPr id="1016" name="Google Shape;1016;p40"/>
          <p:cNvSpPr txBox="1"/>
          <p:nvPr/>
        </p:nvSpPr>
        <p:spPr>
          <a:xfrm>
            <a:off x="1379839" y="811232"/>
            <a:ext cx="1286400" cy="533400"/>
          </a:xfrm>
          <a:prstGeom prst="rect">
            <a:avLst/>
          </a:prstGeom>
          <a:noFill/>
          <a:ln>
            <a:noFill/>
          </a:ln>
        </p:spPr>
        <p:txBody>
          <a:bodyPr spcFirstLastPara="1" wrap="square" lIns="0" tIns="0" rIns="0" bIns="0" anchor="b" anchorCtr="0">
            <a:noAutofit/>
          </a:bodyPr>
          <a:lstStyle/>
          <a:p>
            <a:pPr algn="ctr" defTabSz="914400">
              <a:buClr>
                <a:srgbClr val="000000"/>
              </a:buClr>
              <a:buFont typeface="Arial"/>
              <a:buNone/>
            </a:pPr>
            <a:r>
              <a:rPr lang="tr-TR" sz="1600" b="1" dirty="0">
                <a:solidFill>
                  <a:schemeClr val="accent4">
                    <a:lumMod val="50000"/>
                  </a:schemeClr>
                </a:solidFill>
              </a:rPr>
              <a:t>K</a:t>
            </a:r>
            <a:r>
              <a:rPr lang="tr-TR" sz="1600" b="1" dirty="0" smtClean="0">
                <a:solidFill>
                  <a:schemeClr val="accent4">
                    <a:lumMod val="50000"/>
                  </a:schemeClr>
                </a:solidFill>
              </a:rPr>
              <a:t>endimizi </a:t>
            </a:r>
            <a:r>
              <a:rPr lang="tr-TR" sz="1600" b="1" dirty="0">
                <a:solidFill>
                  <a:schemeClr val="accent4">
                    <a:lumMod val="50000"/>
                  </a:schemeClr>
                </a:solidFill>
              </a:rPr>
              <a:t>tanımak</a:t>
            </a:r>
            <a:endParaRPr sz="1600" b="1" kern="0" dirty="0">
              <a:solidFill>
                <a:schemeClr val="accent4">
                  <a:lumMod val="50000"/>
                </a:schemeClr>
              </a:solidFill>
              <a:latin typeface="Quicksand"/>
              <a:ea typeface="Quicksand"/>
              <a:cs typeface="Quicksand"/>
              <a:sym typeface="Quicksand"/>
            </a:endParaRPr>
          </a:p>
        </p:txBody>
      </p:sp>
      <p:sp>
        <p:nvSpPr>
          <p:cNvPr id="1017" name="Google Shape;1017;p40"/>
          <p:cNvSpPr txBox="1"/>
          <p:nvPr/>
        </p:nvSpPr>
        <p:spPr>
          <a:xfrm>
            <a:off x="3407914" y="1080478"/>
            <a:ext cx="1286400" cy="533400"/>
          </a:xfrm>
          <a:prstGeom prst="rect">
            <a:avLst/>
          </a:prstGeom>
          <a:noFill/>
          <a:ln>
            <a:noFill/>
          </a:ln>
        </p:spPr>
        <p:txBody>
          <a:bodyPr spcFirstLastPara="1" wrap="square" lIns="0" tIns="0" rIns="0" bIns="0" anchor="b"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Mesleklerin gerekliliklerini bilmek ve araştırmak</a:t>
            </a:r>
            <a:endParaRPr sz="1400" b="1" kern="0" dirty="0">
              <a:solidFill>
                <a:schemeClr val="accent4">
                  <a:lumMod val="50000"/>
                </a:schemeClr>
              </a:solidFill>
              <a:latin typeface="Quicksand"/>
              <a:ea typeface="Quicksand"/>
              <a:cs typeface="Quicksand"/>
              <a:sym typeface="Quicksand"/>
            </a:endParaRPr>
          </a:p>
        </p:txBody>
      </p:sp>
      <p:sp>
        <p:nvSpPr>
          <p:cNvPr id="1018" name="Google Shape;1018;p40"/>
          <p:cNvSpPr txBox="1"/>
          <p:nvPr/>
        </p:nvSpPr>
        <p:spPr>
          <a:xfrm>
            <a:off x="4302446" y="4517887"/>
            <a:ext cx="1573986" cy="533400"/>
          </a:xfrm>
          <a:prstGeom prst="rect">
            <a:avLst/>
          </a:prstGeom>
          <a:noFill/>
          <a:ln>
            <a:noFill/>
          </a:ln>
        </p:spPr>
        <p:txBody>
          <a:bodyPr spcFirstLastPara="1" wrap="square" lIns="0" tIns="0" rIns="0" bIns="0" anchor="b"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Kendi ilgi, değer ve yetenekleri ile mesleklerin gerekliliklerini karşılaştırmak</a:t>
            </a:r>
            <a:endParaRPr sz="1400" b="1" kern="0" dirty="0">
              <a:solidFill>
                <a:schemeClr val="accent4">
                  <a:lumMod val="50000"/>
                </a:schemeClr>
              </a:solidFill>
              <a:latin typeface="Quicksand"/>
              <a:ea typeface="Quicksand"/>
              <a:cs typeface="Quicksand"/>
              <a:sym typeface="Quicksand"/>
            </a:endParaRPr>
          </a:p>
        </p:txBody>
      </p:sp>
      <p:sp>
        <p:nvSpPr>
          <p:cNvPr id="1019" name="Google Shape;1019;p40"/>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Yetenek, ilgi ve değerlerinin farkında olmak</a:t>
            </a:r>
            <a:endParaRPr sz="1400" b="1" kern="0" dirty="0">
              <a:solidFill>
                <a:schemeClr val="accent4">
                  <a:lumMod val="50000"/>
                </a:schemeClr>
              </a:solidFill>
              <a:latin typeface="Quicksand"/>
              <a:ea typeface="Quicksand"/>
              <a:cs typeface="Quicksand"/>
              <a:sym typeface="Quicksand"/>
            </a:endParaRPr>
          </a:p>
        </p:txBody>
      </p:sp>
      <p:sp>
        <p:nvSpPr>
          <p:cNvPr id="1020" name="Google Shape;1020;p40"/>
          <p:cNvSpPr txBox="1"/>
          <p:nvPr/>
        </p:nvSpPr>
        <p:spPr>
          <a:xfrm>
            <a:off x="5435989" y="811232"/>
            <a:ext cx="1286400" cy="5334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tr-TR" sz="1400" b="1" kern="0" dirty="0" smtClean="0">
                <a:solidFill>
                  <a:schemeClr val="accent4">
                    <a:lumMod val="50000"/>
                  </a:schemeClr>
                </a:solidFill>
                <a:latin typeface="Quicksand"/>
                <a:ea typeface="Quicksand"/>
                <a:cs typeface="Quicksand"/>
                <a:sym typeface="Quicksand"/>
              </a:rPr>
              <a:t>Konu ile ilgili okul psikolojik danışmanından destek almak</a:t>
            </a:r>
            <a:endParaRPr sz="1400" b="1" kern="0" dirty="0">
              <a:solidFill>
                <a:schemeClr val="accent4">
                  <a:lumMod val="50000"/>
                </a:schemeClr>
              </a:solidFill>
              <a:latin typeface="Quicksand"/>
              <a:ea typeface="Quicksand"/>
              <a:cs typeface="Quicksand"/>
              <a:sym typeface="Quicksand"/>
            </a:endParaRPr>
          </a:p>
        </p:txBody>
      </p:sp>
      <p:sp>
        <p:nvSpPr>
          <p:cNvPr id="1021" name="Google Shape;1021;p40"/>
          <p:cNvSpPr txBox="1"/>
          <p:nvPr/>
        </p:nvSpPr>
        <p:spPr>
          <a:xfrm>
            <a:off x="6261267" y="4063600"/>
            <a:ext cx="1712494" cy="533400"/>
          </a:xfrm>
          <a:prstGeom prst="rect">
            <a:avLst/>
          </a:prstGeom>
          <a:noFill/>
          <a:ln>
            <a:noFill/>
          </a:ln>
        </p:spPr>
        <p:txBody>
          <a:bodyPr spcFirstLastPara="1" wrap="square" lIns="0" tIns="0" rIns="0" bIns="0" anchor="t" anchorCtr="0">
            <a:noAutofit/>
          </a:bodyPr>
          <a:lstStyle/>
          <a:p>
            <a:pPr algn="ctr" defTabSz="914400">
              <a:buClr>
                <a:srgbClr val="000000"/>
              </a:buClr>
              <a:buFont typeface="Arial"/>
              <a:buNone/>
            </a:pPr>
            <a:r>
              <a:rPr lang="tr-TR" sz="1200" b="1" kern="0" dirty="0" smtClean="0">
                <a:solidFill>
                  <a:schemeClr val="accent4">
                    <a:lumMod val="50000"/>
                  </a:schemeClr>
                </a:solidFill>
                <a:latin typeface="Quicksand"/>
                <a:ea typeface="Quicksand"/>
                <a:cs typeface="Quicksand"/>
                <a:sym typeface="Quicksand"/>
              </a:rPr>
              <a:t>Hedeflerimize erişmek için kendini geliştirmek ve yapılması gerekenlere dair planlar oluşturmak</a:t>
            </a:r>
            <a:endParaRPr sz="1200" b="1" kern="0" dirty="0">
              <a:solidFill>
                <a:schemeClr val="accent4">
                  <a:lumMod val="50000"/>
                </a:schemeClr>
              </a:solidFill>
              <a:latin typeface="Quicksand"/>
              <a:ea typeface="Quicksand"/>
              <a:cs typeface="Quicksand"/>
              <a:sym typeface="Quicksand"/>
            </a:endParaRPr>
          </a:p>
        </p:txBody>
      </p:sp>
      <p:sp>
        <p:nvSpPr>
          <p:cNvPr id="3" name="Dikdörtgen 2"/>
          <p:cNvSpPr/>
          <p:nvPr/>
        </p:nvSpPr>
        <p:spPr>
          <a:xfrm>
            <a:off x="971598" y="267494"/>
            <a:ext cx="6789135" cy="400110"/>
          </a:xfrm>
          <a:prstGeom prst="rect">
            <a:avLst/>
          </a:prstGeom>
        </p:spPr>
        <p:txBody>
          <a:bodyPr wrap="square">
            <a:spAutoFit/>
          </a:bodyPr>
          <a:lstStyle/>
          <a:p>
            <a:r>
              <a:rPr lang="tr-TR" sz="2000" dirty="0">
                <a:solidFill>
                  <a:schemeClr val="tx1">
                    <a:lumMod val="60000"/>
                    <a:lumOff val="40000"/>
                  </a:schemeClr>
                </a:solidFill>
                <a:latin typeface="Arial Black" panose="020B0A04020102020204" pitchFamily="34" charset="0"/>
              </a:rPr>
              <a:t>Tüm bunları göz önünde </a:t>
            </a:r>
            <a:r>
              <a:rPr lang="tr-TR" sz="2000" dirty="0" smtClean="0">
                <a:solidFill>
                  <a:schemeClr val="tx1">
                    <a:lumMod val="60000"/>
                    <a:lumOff val="40000"/>
                  </a:schemeClr>
                </a:solidFill>
                <a:latin typeface="Arial Black" panose="020B0A04020102020204" pitchFamily="34" charset="0"/>
              </a:rPr>
              <a:t>bulundurduğumuzda</a:t>
            </a:r>
            <a:endParaRPr lang="tr-TR" sz="2000" dirty="0">
              <a:solidFill>
                <a:schemeClr val="tx1">
                  <a:lumMod val="60000"/>
                  <a:lumOff val="40000"/>
                </a:schemeClr>
              </a:solidFill>
              <a:latin typeface="Arial Black" panose="020B0A04020102020204" pitchFamily="34" charset="0"/>
            </a:endParaRPr>
          </a:p>
        </p:txBody>
      </p:sp>
    </p:spTree>
    <p:extLst>
      <p:ext uri="{BB962C8B-B14F-4D97-AF65-F5344CB8AC3E}">
        <p14:creationId xmlns:p14="http://schemas.microsoft.com/office/powerpoint/2010/main" val="306661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3" name="Dikdörtgen 2"/>
          <p:cNvSpPr/>
          <p:nvPr/>
        </p:nvSpPr>
        <p:spPr>
          <a:xfrm>
            <a:off x="3059832" y="1707654"/>
            <a:ext cx="2917786" cy="1815882"/>
          </a:xfrm>
          <a:prstGeom prst="rect">
            <a:avLst/>
          </a:prstGeom>
        </p:spPr>
        <p:txBody>
          <a:bodyPr wrap="none">
            <a:spAutoFit/>
          </a:bodyPr>
          <a:lstStyle/>
          <a:p>
            <a:pPr algn="ctr"/>
            <a:r>
              <a:rPr lang="tr-TR" sz="2800" b="1" dirty="0" smtClean="0">
                <a:solidFill>
                  <a:srgbClr val="FFC000"/>
                </a:solidFill>
                <a:latin typeface="Microsoft PhagsPa" panose="020B0502040204020203" pitchFamily="34" charset="0"/>
              </a:rPr>
              <a:t>DOĞRU TERCİH </a:t>
            </a:r>
          </a:p>
          <a:p>
            <a:pPr algn="ctr"/>
            <a:r>
              <a:rPr lang="tr-TR" sz="2800" b="1" dirty="0" smtClean="0">
                <a:solidFill>
                  <a:srgbClr val="FFC000"/>
                </a:solidFill>
                <a:latin typeface="Microsoft PhagsPa" panose="020B0502040204020203" pitchFamily="34" charset="0"/>
              </a:rPr>
              <a:t>YAPMA </a:t>
            </a:r>
          </a:p>
          <a:p>
            <a:pPr algn="ctr"/>
            <a:r>
              <a:rPr lang="tr-TR" sz="2800" b="1" dirty="0" smtClean="0">
                <a:solidFill>
                  <a:srgbClr val="FFC000"/>
                </a:solidFill>
                <a:latin typeface="Microsoft PhagsPa" panose="020B0502040204020203" pitchFamily="34" charset="0"/>
              </a:rPr>
              <a:t>OLASILIĞIMIZI </a:t>
            </a:r>
          </a:p>
          <a:p>
            <a:pPr algn="ctr"/>
            <a:r>
              <a:rPr lang="tr-TR" sz="2800" b="1" dirty="0" smtClean="0">
                <a:solidFill>
                  <a:srgbClr val="FFC000"/>
                </a:solidFill>
                <a:latin typeface="Microsoft PhagsPa" panose="020B0502040204020203" pitchFamily="34" charset="0"/>
              </a:rPr>
              <a:t>ARTTIRIR.</a:t>
            </a:r>
            <a:endParaRPr lang="tr-TR" sz="2800" b="1" dirty="0">
              <a:solidFill>
                <a:srgbClr val="FFC000"/>
              </a:solidFill>
              <a:latin typeface="Microsoft PhagsPa" panose="020B0502040204020203" pitchFamily="34" charset="0"/>
            </a:endParaRPr>
          </a:p>
        </p:txBody>
      </p:sp>
    </p:spTree>
    <p:extLst>
      <p:ext uri="{BB962C8B-B14F-4D97-AF65-F5344CB8AC3E}">
        <p14:creationId xmlns:p14="http://schemas.microsoft.com/office/powerpoint/2010/main" val="1697374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ctrTitle" idx="4294967295"/>
          </p:nvPr>
        </p:nvSpPr>
        <p:spPr>
          <a:xfrm>
            <a:off x="4499992" y="339502"/>
            <a:ext cx="4528404"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tr-TR" sz="4400" dirty="0" smtClean="0">
                <a:solidFill>
                  <a:schemeClr val="dk1"/>
                </a:solidFill>
                <a:highlight>
                  <a:srgbClr val="B0E0E6"/>
                </a:highlight>
              </a:rPr>
              <a:t>TEŞEKKÜRLER</a:t>
            </a:r>
            <a:endParaRPr sz="4400" dirty="0">
              <a:solidFill>
                <a:schemeClr val="dk1"/>
              </a:solidFill>
              <a:highlight>
                <a:srgbClr val="B0E0E6"/>
              </a:highlight>
            </a:endParaRPr>
          </a:p>
        </p:txBody>
      </p:sp>
    </p:spTree>
    <p:extLst>
      <p:ext uri="{BB962C8B-B14F-4D97-AF65-F5344CB8AC3E}">
        <p14:creationId xmlns:p14="http://schemas.microsoft.com/office/powerpoint/2010/main" val="241386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8"/>
        <p:cNvGrpSpPr/>
        <p:nvPr/>
      </p:nvGrpSpPr>
      <p:grpSpPr>
        <a:xfrm>
          <a:off x="0" y="0"/>
          <a:ext cx="0" cy="0"/>
          <a:chOff x="0" y="0"/>
          <a:chExt cx="0" cy="0"/>
        </a:xfrm>
      </p:grpSpPr>
      <p:sp>
        <p:nvSpPr>
          <p:cNvPr id="2" name="Metin kutusu 1"/>
          <p:cNvSpPr txBox="1"/>
          <p:nvPr/>
        </p:nvSpPr>
        <p:spPr>
          <a:xfrm>
            <a:off x="239629" y="555526"/>
            <a:ext cx="3024336" cy="830997"/>
          </a:xfrm>
          <a:prstGeom prst="rect">
            <a:avLst/>
          </a:prstGeom>
          <a:noFill/>
        </p:spPr>
        <p:txBody>
          <a:bodyPr wrap="square" rtlCol="0">
            <a:spAutoFit/>
          </a:bodyPr>
          <a:lstStyle/>
          <a:p>
            <a:r>
              <a:rPr lang="tr-TR" sz="1600" dirty="0">
                <a:solidFill>
                  <a:schemeClr val="bg1">
                    <a:lumMod val="95000"/>
                  </a:schemeClr>
                </a:solidFill>
              </a:rPr>
              <a:t>Bu açıdan bakıldığında </a:t>
            </a:r>
            <a:r>
              <a:rPr lang="tr-TR" sz="1600" dirty="0" smtClean="0">
                <a:solidFill>
                  <a:schemeClr val="bg1">
                    <a:lumMod val="95000"/>
                  </a:schemeClr>
                </a:solidFill>
              </a:rPr>
              <a:t>meslek, </a:t>
            </a:r>
            <a:r>
              <a:rPr lang="tr-TR" sz="1600" dirty="0">
                <a:solidFill>
                  <a:schemeClr val="bg1">
                    <a:lumMod val="95000"/>
                  </a:schemeClr>
                </a:solidFill>
              </a:rPr>
              <a:t>yalnızca maddi getiri sağlayan bir alan olmaktan </a:t>
            </a:r>
            <a:r>
              <a:rPr lang="tr-TR" sz="1600" dirty="0" smtClean="0">
                <a:solidFill>
                  <a:schemeClr val="bg1">
                    <a:lumMod val="95000"/>
                  </a:schemeClr>
                </a:solidFill>
              </a:rPr>
              <a:t>öte:</a:t>
            </a:r>
            <a:endParaRPr lang="tr-TR" dirty="0">
              <a:solidFill>
                <a:schemeClr val="bg1">
                  <a:lumMod val="95000"/>
                </a:schemeClr>
              </a:solidFill>
            </a:endParaRPr>
          </a:p>
        </p:txBody>
      </p:sp>
      <p:sp>
        <p:nvSpPr>
          <p:cNvPr id="3" name="Metin kutusu 2"/>
          <p:cNvSpPr txBox="1"/>
          <p:nvPr/>
        </p:nvSpPr>
        <p:spPr>
          <a:xfrm>
            <a:off x="599669" y="1563638"/>
            <a:ext cx="2304256" cy="3277820"/>
          </a:xfrm>
          <a:prstGeom prst="rect">
            <a:avLst/>
          </a:prstGeom>
          <a:noFill/>
        </p:spPr>
        <p:txBody>
          <a:bodyPr wrap="square" rtlCol="0">
            <a:spAutoFit/>
          </a:bodyPr>
          <a:lstStyle/>
          <a:p>
            <a:r>
              <a:rPr lang="tr-TR" sz="1600" dirty="0">
                <a:solidFill>
                  <a:schemeClr val="bg1"/>
                </a:solidFill>
              </a:rPr>
              <a:t>psikolojik ihtiyaçların </a:t>
            </a:r>
            <a:r>
              <a:rPr lang="tr-TR" sz="1600" dirty="0" smtClean="0">
                <a:solidFill>
                  <a:schemeClr val="bg1"/>
                </a:solidFill>
              </a:rPr>
              <a:t>karşılandığı</a:t>
            </a:r>
          </a:p>
          <a:p>
            <a:endParaRPr lang="tr-TR" dirty="0" smtClean="0">
              <a:solidFill>
                <a:schemeClr val="bg1"/>
              </a:solidFill>
            </a:endParaRPr>
          </a:p>
          <a:p>
            <a:r>
              <a:rPr lang="tr-TR" sz="1600" dirty="0">
                <a:solidFill>
                  <a:schemeClr val="bg1"/>
                </a:solidFill>
              </a:rPr>
              <a:t>bireyin toplum içinde </a:t>
            </a:r>
            <a:r>
              <a:rPr lang="tr-TR" sz="1600" dirty="0" err="1">
                <a:solidFill>
                  <a:schemeClr val="bg1"/>
                </a:solidFill>
              </a:rPr>
              <a:t>sosyo</a:t>
            </a:r>
            <a:r>
              <a:rPr lang="tr-TR" sz="1600" dirty="0">
                <a:solidFill>
                  <a:schemeClr val="bg1"/>
                </a:solidFill>
              </a:rPr>
              <a:t>-ekonomik düzeyini ve saygınlığını </a:t>
            </a:r>
            <a:r>
              <a:rPr lang="tr-TR" sz="1600" dirty="0" smtClean="0">
                <a:solidFill>
                  <a:schemeClr val="bg1"/>
                </a:solidFill>
              </a:rPr>
              <a:t>belirleyen</a:t>
            </a:r>
          </a:p>
          <a:p>
            <a:endParaRPr lang="tr-TR" sz="1600" dirty="0" smtClean="0">
              <a:solidFill>
                <a:schemeClr val="bg1"/>
              </a:solidFill>
            </a:endParaRPr>
          </a:p>
          <a:p>
            <a:r>
              <a:rPr lang="tr-TR" sz="1600" dirty="0">
                <a:solidFill>
                  <a:schemeClr val="bg1"/>
                </a:solidFill>
              </a:rPr>
              <a:t>yetişkin hayatının büyük bir kısmını </a:t>
            </a:r>
            <a:r>
              <a:rPr lang="tr-TR" sz="1600" dirty="0">
                <a:solidFill>
                  <a:schemeClr val="accent1"/>
                </a:solidFill>
              </a:rPr>
              <a:t>“nasıl” </a:t>
            </a:r>
            <a:r>
              <a:rPr lang="tr-TR" sz="1600" dirty="0">
                <a:solidFill>
                  <a:schemeClr val="bg1"/>
                </a:solidFill>
              </a:rPr>
              <a:t>geçirdiğini tanımlayan önemli bir etmendir.</a:t>
            </a:r>
            <a:endParaRPr lang="tr-TR" dirty="0">
              <a:solidFill>
                <a:schemeClr val="bg1"/>
              </a:solidFill>
            </a:endParaRPr>
          </a:p>
        </p:txBody>
      </p:sp>
      <p:sp>
        <p:nvSpPr>
          <p:cNvPr id="6" name="Google Shape;697;p64"/>
          <p:cNvSpPr/>
          <p:nvPr/>
        </p:nvSpPr>
        <p:spPr>
          <a:xfrm>
            <a:off x="239629" y="163564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697;p64"/>
          <p:cNvSpPr/>
          <p:nvPr/>
        </p:nvSpPr>
        <p:spPr>
          <a:xfrm>
            <a:off x="224402" y="2499742"/>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697;p64"/>
          <p:cNvSpPr/>
          <p:nvPr/>
        </p:nvSpPr>
        <p:spPr>
          <a:xfrm>
            <a:off x="238220" y="3867894"/>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137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627784" y="699542"/>
            <a:ext cx="4177200" cy="3471300"/>
          </a:xfrm>
          <a:prstGeom prst="rect">
            <a:avLst/>
          </a:prstGeom>
        </p:spPr>
        <p:txBody>
          <a:bodyPr spcFirstLastPara="1" wrap="square" lIns="91425" tIns="91425" rIns="91425" bIns="91425" anchor="ctr" anchorCtr="0">
            <a:noAutofit/>
          </a:bodyPr>
          <a:lstStyle/>
          <a:p>
            <a:pPr marL="0" lvl="0" indent="0">
              <a:buNone/>
            </a:pPr>
            <a:r>
              <a:rPr lang="tr-TR" dirty="0">
                <a:solidFill>
                  <a:srgbClr val="FFFF00"/>
                </a:solidFill>
              </a:rPr>
              <a:t>Böylesi önemli bir konuda bireyin kendini tanıması birincil koşuldur. </a:t>
            </a:r>
            <a:endParaRPr dirty="0">
              <a:solidFill>
                <a:srgbClr val="FFFF00"/>
              </a:solidFill>
            </a:endParaRPr>
          </a:p>
        </p:txBody>
      </p:sp>
    </p:spTree>
    <p:extLst>
      <p:ext uri="{BB962C8B-B14F-4D97-AF65-F5344CB8AC3E}">
        <p14:creationId xmlns:p14="http://schemas.microsoft.com/office/powerpoint/2010/main" val="1988592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p>
            <a:pPr lvl="0"/>
            <a:r>
              <a:rPr lang="tr-TR" dirty="0"/>
              <a:t>Bu noktada bilmemiz gereken temel </a:t>
            </a:r>
            <a:r>
              <a:rPr lang="tr-TR" dirty="0" smtClean="0"/>
              <a:t>kavramlar:</a:t>
            </a:r>
            <a:endParaRPr dirty="0"/>
          </a:p>
        </p:txBody>
      </p:sp>
      <p:grpSp>
        <p:nvGrpSpPr>
          <p:cNvPr id="317" name="Google Shape;317;p28"/>
          <p:cNvGrpSpPr/>
          <p:nvPr/>
        </p:nvGrpSpPr>
        <p:grpSpPr>
          <a:xfrm>
            <a:off x="608924" y="892350"/>
            <a:ext cx="210524" cy="333750"/>
            <a:chOff x="899801" y="909674"/>
            <a:chExt cx="250475" cy="397085"/>
          </a:xfrm>
        </p:grpSpPr>
        <p:sp>
          <p:nvSpPr>
            <p:cNvPr id="318" name="Google Shape;318;p28"/>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19" name="Google Shape;319;p28"/>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0" name="Google Shape;320;p28"/>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1" name="Google Shape;321;p28"/>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2" name="Google Shape;322;p28"/>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3" name="Google Shape;323;p28"/>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4" name="Google Shape;324;p28"/>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25" name="Google Shape;325;p28"/>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26" name="Google Shape;326;p28"/>
          <p:cNvGrpSpPr/>
          <p:nvPr/>
        </p:nvGrpSpPr>
        <p:grpSpPr>
          <a:xfrm>
            <a:off x="1310620" y="1385572"/>
            <a:ext cx="6870676" cy="2904835"/>
            <a:chOff x="1290994" y="1411255"/>
            <a:chExt cx="6870676" cy="2904835"/>
          </a:xfrm>
        </p:grpSpPr>
        <p:sp>
          <p:nvSpPr>
            <p:cNvPr id="327" name="Google Shape;327;p28"/>
            <p:cNvSpPr txBox="1"/>
            <p:nvPr/>
          </p:nvSpPr>
          <p:spPr>
            <a:xfrm>
              <a:off x="6088541" y="3771753"/>
              <a:ext cx="1259155" cy="518647"/>
            </a:xfrm>
            <a:prstGeom prst="rect">
              <a:avLst/>
            </a:prstGeom>
            <a:noFill/>
            <a:ln>
              <a:noFill/>
            </a:ln>
          </p:spPr>
          <p:txBody>
            <a:bodyPr spcFirstLastPara="1" wrap="square" lIns="91425" tIns="91425" rIns="91425" bIns="91425" anchor="ctr" anchorCtr="0">
              <a:noAutofit/>
            </a:bodyPr>
            <a:lstStyle/>
            <a:p>
              <a:pPr algn="r" defTabSz="914400">
                <a:buClr>
                  <a:srgbClr val="000000"/>
                </a:buClr>
                <a:buFont typeface="Arial"/>
                <a:buNone/>
              </a:pPr>
              <a:r>
                <a:rPr lang="tr-TR" sz="1200" b="1" kern="0" dirty="0" smtClean="0">
                  <a:solidFill>
                    <a:srgbClr val="24283B"/>
                  </a:solidFill>
                  <a:latin typeface="Red Hat Text"/>
                  <a:ea typeface="Red Hat Text"/>
                  <a:cs typeface="Red Hat Text"/>
                  <a:sym typeface="Red Hat Text"/>
                </a:rPr>
                <a:t>YETENEK</a:t>
              </a:r>
              <a:endParaRPr sz="1200" b="1" kern="0" dirty="0">
                <a:solidFill>
                  <a:srgbClr val="24283B"/>
                </a:solidFill>
                <a:latin typeface="Red Hat Text"/>
                <a:ea typeface="Red Hat Text"/>
                <a:cs typeface="Red Hat Text"/>
                <a:sym typeface="Red Hat Text"/>
              </a:endParaRPr>
            </a:p>
            <a:p>
              <a:pPr algn="r" defTabSz="914400">
                <a:buClr>
                  <a:srgbClr val="000000"/>
                </a:buClr>
                <a:buFont typeface="Arial"/>
                <a:buNone/>
              </a:pPr>
              <a:endParaRPr sz="800" b="1" kern="0" dirty="0">
                <a:solidFill>
                  <a:srgbClr val="24283B"/>
                </a:solidFill>
                <a:latin typeface="Red Hat Text"/>
                <a:ea typeface="Red Hat Text"/>
                <a:cs typeface="Red Hat Text"/>
                <a:sym typeface="Red Hat Text"/>
              </a:endParaRPr>
            </a:p>
          </p:txBody>
        </p:sp>
        <p:cxnSp>
          <p:nvCxnSpPr>
            <p:cNvPr id="328" name="Google Shape;328;p28"/>
            <p:cNvCxnSpPr/>
            <p:nvPr/>
          </p:nvCxnSpPr>
          <p:spPr>
            <a:xfrm rot="10800000">
              <a:off x="2736848" y="2952750"/>
              <a:ext cx="538800" cy="0"/>
            </a:xfrm>
            <a:prstGeom prst="straightConnector1">
              <a:avLst/>
            </a:prstGeom>
            <a:noFill/>
            <a:ln w="9525" cap="flat" cmpd="sng">
              <a:solidFill>
                <a:schemeClr val="accent2"/>
              </a:solidFill>
              <a:prstDash val="solid"/>
              <a:round/>
              <a:headEnd type="none" w="sm" len="sm"/>
              <a:tailEnd type="oval" w="med" len="med"/>
            </a:ln>
          </p:spPr>
        </p:cxnSp>
        <p:sp>
          <p:nvSpPr>
            <p:cNvPr id="329" name="Google Shape;329;p28"/>
            <p:cNvSpPr txBox="1"/>
            <p:nvPr/>
          </p:nvSpPr>
          <p:spPr>
            <a:xfrm>
              <a:off x="6372200" y="1411255"/>
              <a:ext cx="1789470" cy="1289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tr-TR" sz="1200" b="1" kern="0" dirty="0" smtClean="0">
                  <a:solidFill>
                    <a:srgbClr val="24283B"/>
                  </a:solidFill>
                  <a:latin typeface="Red Hat Text"/>
                  <a:ea typeface="Red Hat Text"/>
                  <a:cs typeface="Red Hat Text"/>
                  <a:sym typeface="Red Hat Text"/>
                </a:rPr>
                <a:t>İLGİ</a:t>
              </a:r>
              <a:endParaRPr sz="1200" b="1" kern="0" dirty="0">
                <a:solidFill>
                  <a:srgbClr val="24283B"/>
                </a:solidFill>
                <a:latin typeface="Red Hat Text"/>
                <a:ea typeface="Red Hat Text"/>
                <a:cs typeface="Red Hat Text"/>
                <a:sym typeface="Red Hat Text"/>
              </a:endParaRPr>
            </a:p>
            <a:p>
              <a:pPr defTabSz="914400">
                <a:buClr>
                  <a:srgbClr val="000000"/>
                </a:buClr>
                <a:buFont typeface="Arial"/>
                <a:buNone/>
              </a:pPr>
              <a:endParaRPr sz="800" b="1" kern="0" dirty="0">
                <a:solidFill>
                  <a:srgbClr val="24283B"/>
                </a:solidFill>
                <a:latin typeface="Red Hat Text"/>
                <a:ea typeface="Red Hat Text"/>
                <a:cs typeface="Red Hat Text"/>
                <a:sym typeface="Red Hat Text"/>
              </a:endParaRPr>
            </a:p>
          </p:txBody>
        </p:sp>
        <p:cxnSp>
          <p:nvCxnSpPr>
            <p:cNvPr id="330" name="Google Shape;330;p28"/>
            <p:cNvCxnSpPr/>
            <p:nvPr/>
          </p:nvCxnSpPr>
          <p:spPr>
            <a:xfrm>
              <a:off x="5209628" y="2010000"/>
              <a:ext cx="1084045" cy="0"/>
            </a:xfrm>
            <a:prstGeom prst="straightConnector1">
              <a:avLst/>
            </a:prstGeom>
            <a:noFill/>
            <a:ln w="9525" cap="flat" cmpd="sng">
              <a:solidFill>
                <a:schemeClr val="accent3"/>
              </a:solidFill>
              <a:prstDash val="solid"/>
              <a:round/>
              <a:headEnd type="none" w="sm" len="sm"/>
              <a:tailEnd type="oval" w="med" len="med"/>
            </a:ln>
          </p:spPr>
        </p:cxnSp>
        <p:sp>
          <p:nvSpPr>
            <p:cNvPr id="331" name="Google Shape;331;p28"/>
            <p:cNvSpPr txBox="1"/>
            <p:nvPr/>
          </p:nvSpPr>
          <p:spPr>
            <a:xfrm>
              <a:off x="1290994" y="2761999"/>
              <a:ext cx="1368152" cy="381503"/>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tr-TR" sz="1200" b="1" kern="0" dirty="0" smtClean="0">
                  <a:solidFill>
                    <a:srgbClr val="24283B"/>
                  </a:solidFill>
                  <a:latin typeface="Red Hat Text"/>
                  <a:ea typeface="Red Hat Text"/>
                  <a:cs typeface="Red Hat Text"/>
                  <a:sym typeface="Red Hat Text"/>
                </a:rPr>
                <a:t>DEĞERLER</a:t>
              </a:r>
              <a:endParaRPr sz="1200" b="1" kern="0" dirty="0">
                <a:solidFill>
                  <a:srgbClr val="24283B"/>
                </a:solidFill>
                <a:latin typeface="Red Hat Text"/>
                <a:ea typeface="Red Hat Text"/>
                <a:cs typeface="Red Hat Text"/>
                <a:sym typeface="Red Hat Text"/>
              </a:endParaRPr>
            </a:p>
            <a:p>
              <a:pPr defTabSz="914400">
                <a:buClr>
                  <a:srgbClr val="000000"/>
                </a:buClr>
                <a:buFont typeface="Arial"/>
                <a:buNone/>
              </a:pPr>
              <a:endParaRPr sz="800" b="1" kern="0" dirty="0">
                <a:solidFill>
                  <a:srgbClr val="24283B"/>
                </a:solidFill>
                <a:latin typeface="Red Hat Text"/>
                <a:ea typeface="Red Hat Text"/>
                <a:cs typeface="Red Hat Text"/>
                <a:sym typeface="Red Hat Text"/>
              </a:endParaRPr>
            </a:p>
          </p:txBody>
        </p:sp>
        <p:cxnSp>
          <p:nvCxnSpPr>
            <p:cNvPr id="332" name="Google Shape;332;p28"/>
            <p:cNvCxnSpPr/>
            <p:nvPr/>
          </p:nvCxnSpPr>
          <p:spPr>
            <a:xfrm>
              <a:off x="5209848" y="3953100"/>
              <a:ext cx="1083900" cy="0"/>
            </a:xfrm>
            <a:prstGeom prst="straightConnector1">
              <a:avLst/>
            </a:prstGeom>
            <a:noFill/>
            <a:ln w="9525" cap="flat" cmpd="sng">
              <a:solidFill>
                <a:schemeClr val="accent1"/>
              </a:solidFill>
              <a:prstDash val="solid"/>
              <a:round/>
              <a:headEnd type="none" w="sm" len="sm"/>
              <a:tailEnd type="oval" w="med" len="med"/>
            </a:ln>
          </p:spPr>
        </p:cxnSp>
        <p:sp>
          <p:nvSpPr>
            <p:cNvPr id="333" name="Google Shape;333;p28"/>
            <p:cNvSpPr/>
            <p:nvPr/>
          </p:nvSpPr>
          <p:spPr>
            <a:xfrm rot="3600185">
              <a:off x="3169983" y="1541431"/>
              <a:ext cx="2774659" cy="2774659"/>
            </a:xfrm>
            <a:prstGeom prst="blockArc">
              <a:avLst>
                <a:gd name="adj1" fmla="val 12622480"/>
                <a:gd name="adj2" fmla="val 19781569"/>
                <a:gd name="adj3" fmla="val 20773"/>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4" name="Google Shape;334;p28"/>
            <p:cNvSpPr/>
            <p:nvPr/>
          </p:nvSpPr>
          <p:spPr>
            <a:xfrm rot="10800000">
              <a:off x="3183490" y="1520149"/>
              <a:ext cx="2774700" cy="2774700"/>
            </a:xfrm>
            <a:prstGeom prst="blockArc">
              <a:avLst>
                <a:gd name="adj1" fmla="val 12622480"/>
                <a:gd name="adj2" fmla="val 19662822"/>
                <a:gd name="adj3" fmla="val 20729"/>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5" name="Google Shape;335;p28"/>
            <p:cNvSpPr/>
            <p:nvPr/>
          </p:nvSpPr>
          <p:spPr>
            <a:xfrm rot="-3600185">
              <a:off x="3194618" y="1541034"/>
              <a:ext cx="2774659" cy="2774659"/>
            </a:xfrm>
            <a:prstGeom prst="blockArc">
              <a:avLst>
                <a:gd name="adj1" fmla="val 12622480"/>
                <a:gd name="adj2" fmla="val 19703271"/>
                <a:gd name="adj3" fmla="val 20851"/>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nvGrpSpPr>
            <p:cNvPr id="336" name="Google Shape;336;p28"/>
            <p:cNvGrpSpPr/>
            <p:nvPr/>
          </p:nvGrpSpPr>
          <p:grpSpPr>
            <a:xfrm rot="-7200165">
              <a:off x="3337679" y="3183705"/>
              <a:ext cx="585011" cy="585536"/>
              <a:chOff x="1702314" y="659157"/>
              <a:chExt cx="588000" cy="588000"/>
            </a:xfrm>
          </p:grpSpPr>
          <p:sp>
            <p:nvSpPr>
              <p:cNvPr id="337" name="Google Shape;337;p28"/>
              <p:cNvSpPr/>
              <p:nvPr/>
            </p:nvSpPr>
            <p:spPr>
              <a:xfrm rot="39023">
                <a:off x="1705595" y="662438"/>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38" name="Google Shape;338;p28"/>
              <p:cNvSpPr/>
              <p:nvPr/>
            </p:nvSpPr>
            <p:spPr>
              <a:xfrm rot="10800000">
                <a:off x="1705561" y="662471"/>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39" name="Google Shape;339;p28"/>
            <p:cNvGrpSpPr/>
            <p:nvPr/>
          </p:nvGrpSpPr>
          <p:grpSpPr>
            <a:xfrm>
              <a:off x="4264097" y="1537251"/>
              <a:ext cx="585001" cy="585530"/>
              <a:chOff x="1970048" y="1117698"/>
              <a:chExt cx="588000" cy="588000"/>
            </a:xfrm>
          </p:grpSpPr>
          <p:sp>
            <p:nvSpPr>
              <p:cNvPr id="340" name="Google Shape;340;p28"/>
              <p:cNvSpPr/>
              <p:nvPr/>
            </p:nvSpPr>
            <p:spPr>
              <a:xfrm rot="39023">
                <a:off x="1973329" y="1120980"/>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1" name="Google Shape;341;p28"/>
              <p:cNvSpPr/>
              <p:nvPr/>
            </p:nvSpPr>
            <p:spPr>
              <a:xfrm rot="10800000">
                <a:off x="1973295" y="1121013"/>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nvGrpSpPr>
            <p:cNvPr id="342" name="Google Shape;342;p28"/>
            <p:cNvGrpSpPr/>
            <p:nvPr/>
          </p:nvGrpSpPr>
          <p:grpSpPr>
            <a:xfrm rot="7200165">
              <a:off x="5229930" y="3161636"/>
              <a:ext cx="585011" cy="585536"/>
              <a:chOff x="2242399" y="658595"/>
              <a:chExt cx="588000" cy="588000"/>
            </a:xfrm>
          </p:grpSpPr>
          <p:sp>
            <p:nvSpPr>
              <p:cNvPr id="343" name="Google Shape;343;p28"/>
              <p:cNvSpPr/>
              <p:nvPr/>
            </p:nvSpPr>
            <p:spPr>
              <a:xfrm rot="39023">
                <a:off x="2245680" y="661876"/>
                <a:ext cx="581437" cy="581437"/>
              </a:xfrm>
              <a:prstGeom prst="pie">
                <a:avLst>
                  <a:gd name="adj1" fmla="val 6190354"/>
                  <a:gd name="adj2" fmla="val 14996165"/>
                </a:avLst>
              </a:prstGeom>
              <a:solidFill>
                <a:schemeClr val="accent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44" name="Google Shape;344;p28"/>
              <p:cNvSpPr/>
              <p:nvPr/>
            </p:nvSpPr>
            <p:spPr>
              <a:xfrm rot="10800000">
                <a:off x="2245646" y="661910"/>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grpSp>
      </p:grpSp>
      <p:sp>
        <p:nvSpPr>
          <p:cNvPr id="2" name="Dikdörtgen 1"/>
          <p:cNvSpPr/>
          <p:nvPr/>
        </p:nvSpPr>
        <p:spPr>
          <a:xfrm>
            <a:off x="6228184" y="4035269"/>
            <a:ext cx="2644670" cy="553998"/>
          </a:xfrm>
          <a:prstGeom prst="rect">
            <a:avLst/>
          </a:prstGeom>
        </p:spPr>
        <p:txBody>
          <a:bodyPr wrap="square">
            <a:spAutoFit/>
          </a:bodyPr>
          <a:lstStyle/>
          <a:p>
            <a:r>
              <a:rPr lang="tr-TR" dirty="0"/>
              <a:t>bireyin doğuştan getirdiği bir işi yapabilme potansiyelidir.</a:t>
            </a:r>
          </a:p>
        </p:txBody>
      </p:sp>
      <p:sp>
        <p:nvSpPr>
          <p:cNvPr id="3" name="Dikdörtgen 2"/>
          <p:cNvSpPr/>
          <p:nvPr/>
        </p:nvSpPr>
        <p:spPr>
          <a:xfrm>
            <a:off x="5999170" y="2097096"/>
            <a:ext cx="2736304" cy="954107"/>
          </a:xfrm>
          <a:prstGeom prst="rect">
            <a:avLst/>
          </a:prstGeom>
        </p:spPr>
        <p:txBody>
          <a:bodyPr wrap="square">
            <a:spAutoFit/>
          </a:bodyPr>
          <a:lstStyle/>
          <a:p>
            <a:pPr algn="just"/>
            <a:r>
              <a:rPr lang="tr-TR" sz="1400" dirty="0"/>
              <a:t>bireyin yaptığı eylemden zevk alması ve bunu yapmak için dışarıdan gelen bir motivasyona ihtiyaç duymamasıdır.</a:t>
            </a:r>
          </a:p>
        </p:txBody>
      </p:sp>
      <p:sp>
        <p:nvSpPr>
          <p:cNvPr id="4" name="Dikdörtgen 3"/>
          <p:cNvSpPr/>
          <p:nvPr/>
        </p:nvSpPr>
        <p:spPr>
          <a:xfrm>
            <a:off x="564582" y="3117819"/>
            <a:ext cx="2923848" cy="1015663"/>
          </a:xfrm>
          <a:prstGeom prst="rect">
            <a:avLst/>
          </a:prstGeom>
        </p:spPr>
        <p:txBody>
          <a:bodyPr wrap="square">
            <a:spAutoFit/>
          </a:bodyPr>
          <a:lstStyle/>
          <a:p>
            <a:r>
              <a:rPr lang="tr-TR" dirty="0"/>
              <a:t>Bir şeye atfedilen değer ya da değerler bireyin o konuya yüklediği anlamı ve önemi simgeler.</a:t>
            </a:r>
          </a:p>
        </p:txBody>
      </p:sp>
    </p:spTree>
    <p:extLst>
      <p:ext uri="{BB962C8B-B14F-4D97-AF65-F5344CB8AC3E}">
        <p14:creationId xmlns:p14="http://schemas.microsoft.com/office/powerpoint/2010/main" val="232307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body" idx="1"/>
          </p:nvPr>
        </p:nvSpPr>
        <p:spPr>
          <a:xfrm>
            <a:off x="1404600" y="2161800"/>
            <a:ext cx="6334800" cy="819900"/>
          </a:xfrm>
          <a:prstGeom prst="rect">
            <a:avLst/>
          </a:prstGeom>
        </p:spPr>
        <p:txBody>
          <a:bodyPr spcFirstLastPara="1" wrap="square" lIns="91425" tIns="91425" rIns="91425" bIns="91425" anchor="t" anchorCtr="0">
            <a:noAutofit/>
          </a:bodyPr>
          <a:lstStyle/>
          <a:p>
            <a:pPr marL="0" lvl="0" indent="0">
              <a:buNone/>
            </a:pPr>
            <a:r>
              <a:rPr lang="tr-TR" dirty="0"/>
              <a:t>Bu açıdan mesleki değerler, bir meslek mensubunun işini yaparken önem verdiği </a:t>
            </a:r>
            <a:r>
              <a:rPr lang="tr-TR" dirty="0" smtClean="0"/>
              <a:t>şeyleri, </a:t>
            </a:r>
            <a:r>
              <a:rPr lang="tr-TR" dirty="0"/>
              <a:t>hayat </a:t>
            </a:r>
            <a:r>
              <a:rPr lang="tr-TR" dirty="0" smtClean="0"/>
              <a:t>görüşü ve tarzını içerir</a:t>
            </a:r>
            <a:r>
              <a:rPr lang="tr-TR" dirty="0"/>
              <a:t>.</a:t>
            </a:r>
            <a:endParaRPr dirty="0"/>
          </a:p>
        </p:txBody>
      </p:sp>
    </p:spTree>
    <p:extLst>
      <p:ext uri="{BB962C8B-B14F-4D97-AF65-F5344CB8AC3E}">
        <p14:creationId xmlns:p14="http://schemas.microsoft.com/office/powerpoint/2010/main" val="388173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1"/>
          <p:cNvSpPr txBox="1">
            <a:spLocks noGrp="1"/>
          </p:cNvSpPr>
          <p:nvPr>
            <p:ph type="title" idx="4294967295"/>
          </p:nvPr>
        </p:nvSpPr>
        <p:spPr>
          <a:xfrm>
            <a:off x="262200" y="0"/>
            <a:ext cx="86196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200" b="1" dirty="0" smtClean="0">
                <a:solidFill>
                  <a:schemeClr val="tx1">
                    <a:lumMod val="75000"/>
                  </a:schemeClr>
                </a:solidFill>
                <a:latin typeface="Perpetua Titling MT" panose="02020502060505020804" pitchFamily="18" charset="0"/>
              </a:rPr>
              <a:t>GARDNER’IN ÇOKLU ZEKA KURAMI</a:t>
            </a:r>
            <a:endParaRPr sz="1200" b="1" dirty="0">
              <a:solidFill>
                <a:schemeClr val="tx1">
                  <a:lumMod val="75000"/>
                </a:schemeClr>
              </a:solidFill>
              <a:latin typeface="Perpetua Titling MT" panose="02020502060505020804" pitchFamily="18" charset="0"/>
            </a:endParaRPr>
          </a:p>
        </p:txBody>
      </p:sp>
      <p:sp>
        <p:nvSpPr>
          <p:cNvPr id="423" name="Google Shape;423;p41"/>
          <p:cNvSpPr txBox="1">
            <a:spLocks noGrp="1"/>
          </p:cNvSpPr>
          <p:nvPr>
            <p:ph type="sldNum" idx="12"/>
          </p:nvPr>
        </p:nvSpPr>
        <p:spPr>
          <a:xfrm>
            <a:off x="4348076" y="4726751"/>
            <a:ext cx="548700" cy="299100"/>
          </a:xfrm>
          <a:prstGeom prst="rect">
            <a:avLst/>
          </a:prstGeom>
        </p:spPr>
        <p:txBody>
          <a:bodyPr spcFirstLastPara="1" wrap="square" lIns="91425" tIns="91425" rIns="91425" bIns="91425" anchor="t" anchorCtr="0">
            <a:noAutofit/>
          </a:bodyPr>
          <a:lstStyle/>
          <a:p>
            <a:fld id="{00000000-1234-1234-1234-123412341234}" type="slidenum">
              <a:rPr lang="en">
                <a:solidFill>
                  <a:srgbClr val="979CB8"/>
                </a:solidFill>
              </a:rPr>
              <a:pPr/>
              <a:t>7</a:t>
            </a:fld>
            <a:endParaRPr>
              <a:solidFill>
                <a:srgbClr val="979CB8"/>
              </a:solidFill>
            </a:endParaRPr>
          </a:p>
        </p:txBody>
      </p:sp>
      <p:sp>
        <p:nvSpPr>
          <p:cNvPr id="424" name="Google Shape;424;p41"/>
          <p:cNvSpPr txBox="1"/>
          <p:nvPr/>
        </p:nvSpPr>
        <p:spPr>
          <a:xfrm>
            <a:off x="2174344" y="537449"/>
            <a:ext cx="1598400" cy="1487100"/>
          </a:xfrm>
          <a:prstGeom prst="rect">
            <a:avLst/>
          </a:prstGeom>
          <a:noFill/>
          <a:ln w="28575" cap="flat" cmpd="sng">
            <a:solidFill>
              <a:schemeClr val="accent3">
                <a:lumMod val="60000"/>
                <a:lumOff val="4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Sözel-Dilsel </a:t>
            </a:r>
            <a:r>
              <a:rPr lang="tr-TR" sz="900" b="1" kern="0" dirty="0">
                <a:solidFill>
                  <a:srgbClr val="505670"/>
                </a:solidFill>
                <a:latin typeface="Varela Round"/>
                <a:ea typeface="Varela Round"/>
                <a:cs typeface="Varela Round"/>
                <a:sym typeface="Varela Round"/>
              </a:rPr>
              <a:t>Zeka</a:t>
            </a:r>
            <a:endParaRPr lang="tr-TR" sz="900" b="1" dirty="0" smtClean="0">
              <a:latin typeface="Varela Round"/>
            </a:endParaRPr>
          </a:p>
          <a:p>
            <a:pPr defTabSz="914400">
              <a:buClr>
                <a:srgbClr val="000000"/>
              </a:buClr>
            </a:pPr>
            <a:r>
              <a:rPr lang="tr-TR" sz="1600" dirty="0" smtClean="0">
                <a:solidFill>
                  <a:schemeClr val="tx1">
                    <a:lumMod val="50000"/>
                  </a:schemeClr>
                </a:solidFill>
              </a:rPr>
              <a:t>Kelimeler </a:t>
            </a:r>
            <a:r>
              <a:rPr lang="tr-TR" sz="1600" dirty="0">
                <a:solidFill>
                  <a:schemeClr val="tx1">
                    <a:lumMod val="50000"/>
                  </a:schemeClr>
                </a:solidFill>
              </a:rPr>
              <a:t>ile yapılan her türlü etkinlikte iyi olma</a:t>
            </a:r>
          </a:p>
          <a:p>
            <a:pPr defTabSz="914400">
              <a:buClr>
                <a:srgbClr val="000000"/>
              </a:buClr>
              <a:buFont typeface="Arial"/>
              <a:buNone/>
            </a:pPr>
            <a:endParaRPr lang="tr-TR" sz="900" b="1" kern="0" dirty="0">
              <a:solidFill>
                <a:srgbClr val="979CB8"/>
              </a:solidFill>
              <a:latin typeface="Varela Round"/>
              <a:ea typeface="Varela Round"/>
              <a:cs typeface="Varela Round"/>
              <a:sym typeface="Varela Round"/>
            </a:endParaRPr>
          </a:p>
        </p:txBody>
      </p:sp>
      <p:sp>
        <p:nvSpPr>
          <p:cNvPr id="425" name="Google Shape;425;p41"/>
          <p:cNvSpPr txBox="1"/>
          <p:nvPr/>
        </p:nvSpPr>
        <p:spPr>
          <a:xfrm>
            <a:off x="2174222" y="2024739"/>
            <a:ext cx="1598400" cy="1487100"/>
          </a:xfrm>
          <a:prstGeom prst="rect">
            <a:avLst/>
          </a:prstGeom>
          <a:noFill/>
          <a:ln w="28575" cap="flat"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kern="0" dirty="0">
                <a:solidFill>
                  <a:srgbClr val="505670"/>
                </a:solidFill>
                <a:latin typeface="Varela Round"/>
                <a:ea typeface="Varela Round"/>
                <a:cs typeface="Varela Round"/>
                <a:sym typeface="Varela Round"/>
              </a:rPr>
              <a:t>Doğa </a:t>
            </a:r>
            <a:r>
              <a:rPr lang="tr-TR" sz="900" b="1" kern="0" dirty="0" smtClean="0">
                <a:solidFill>
                  <a:srgbClr val="505670"/>
                </a:solidFill>
                <a:latin typeface="Varela Round"/>
                <a:ea typeface="Varela Round"/>
                <a:cs typeface="Varela Round"/>
                <a:sym typeface="Varela Round"/>
              </a:rPr>
              <a:t>Zekası</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pPr>
            <a:r>
              <a:rPr lang="tr-TR" sz="1100" dirty="0">
                <a:solidFill>
                  <a:schemeClr val="tx1">
                    <a:lumMod val="50000"/>
                  </a:schemeClr>
                </a:solidFill>
                <a:latin typeface="Varela Round"/>
              </a:rPr>
              <a:t>Doğada var olan farklı canlı tür ve cinslerini tanıma ve sınıflandırabilme, doğada vakit </a:t>
            </a:r>
            <a:r>
              <a:rPr lang="tr-TR" sz="1100" dirty="0">
                <a:latin typeface="Varela Round"/>
              </a:rPr>
              <a:t>geçirmekten hoşlanma </a:t>
            </a:r>
          </a:p>
          <a:p>
            <a:pPr defTabSz="914400">
              <a:buClr>
                <a:srgbClr val="000000"/>
              </a:buClr>
              <a:buFont typeface="Arial"/>
              <a:buNone/>
            </a:pPr>
            <a:endParaRPr sz="900" b="1" kern="0" dirty="0">
              <a:solidFill>
                <a:srgbClr val="505670"/>
              </a:solidFill>
              <a:latin typeface="Varela Round"/>
              <a:ea typeface="Varela Round"/>
              <a:cs typeface="Varela Round"/>
              <a:sym typeface="Varela Round"/>
            </a:endParaRPr>
          </a:p>
        </p:txBody>
      </p:sp>
      <p:sp>
        <p:nvSpPr>
          <p:cNvPr id="426" name="Google Shape;426;p41"/>
          <p:cNvSpPr txBox="1"/>
          <p:nvPr/>
        </p:nvSpPr>
        <p:spPr>
          <a:xfrm>
            <a:off x="3772744" y="537450"/>
            <a:ext cx="1598400" cy="29745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Bedensel-</a:t>
            </a:r>
            <a:r>
              <a:rPr lang="tr-TR" sz="900" b="1" kern="0" dirty="0" err="1" smtClean="0">
                <a:solidFill>
                  <a:srgbClr val="505670"/>
                </a:solidFill>
                <a:latin typeface="Varela Round"/>
                <a:ea typeface="Varela Round"/>
                <a:cs typeface="Varela Round"/>
                <a:sym typeface="Varela Round"/>
              </a:rPr>
              <a:t>Kinestetik</a:t>
            </a:r>
            <a:r>
              <a:rPr lang="tr-TR" sz="900" b="1" kern="0" dirty="0" smtClean="0">
                <a:solidFill>
                  <a:srgbClr val="505670"/>
                </a:solidFill>
                <a:latin typeface="Varela Round"/>
                <a:ea typeface="Varela Round"/>
                <a:cs typeface="Varela Round"/>
                <a:sym typeface="Varela Round"/>
              </a:rPr>
              <a:t> </a:t>
            </a: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200" dirty="0">
                <a:solidFill>
                  <a:schemeClr val="tx1">
                    <a:lumMod val="50000"/>
                  </a:schemeClr>
                </a:solidFill>
                <a:latin typeface="Varela Round"/>
              </a:rPr>
              <a:t>Tüm beden farkındalığının olması ya da el veya herhangi bir beden parçası ile yeni bir ürün ortaya </a:t>
            </a:r>
            <a:r>
              <a:rPr lang="tr-TR" sz="1200" dirty="0" smtClean="0">
                <a:solidFill>
                  <a:schemeClr val="tx1">
                    <a:lumMod val="50000"/>
                  </a:schemeClr>
                </a:solidFill>
                <a:latin typeface="Varela Round"/>
              </a:rPr>
              <a:t>koyabilme</a:t>
            </a:r>
            <a:r>
              <a:rPr lang="tr-TR" sz="1200" dirty="0">
                <a:solidFill>
                  <a:schemeClr val="tx1">
                    <a:lumMod val="50000"/>
                  </a:schemeClr>
                </a:solidFill>
                <a:latin typeface="Varela Round"/>
              </a:rPr>
              <a:t>,</a:t>
            </a:r>
            <a:endParaRPr lang="tr-TR" sz="1200" dirty="0" smtClean="0">
              <a:solidFill>
                <a:schemeClr val="tx1">
                  <a:lumMod val="50000"/>
                </a:schemeClr>
              </a:solidFill>
              <a:latin typeface="Varela Round"/>
            </a:endParaRPr>
          </a:p>
          <a:p>
            <a:pPr defTabSz="914400">
              <a:buClr>
                <a:srgbClr val="000000"/>
              </a:buClr>
              <a:buFont typeface="Arial"/>
              <a:buNone/>
            </a:pPr>
            <a:endParaRPr lang="tr-TR" sz="1200" dirty="0">
              <a:solidFill>
                <a:schemeClr val="tx1">
                  <a:lumMod val="50000"/>
                </a:schemeClr>
              </a:solidFill>
              <a:latin typeface="Varela Round"/>
            </a:endParaRPr>
          </a:p>
          <a:p>
            <a:pPr defTabSz="914400">
              <a:buClr>
                <a:srgbClr val="000000"/>
              </a:buClr>
              <a:buFont typeface="Arial"/>
              <a:buNone/>
            </a:pPr>
            <a:r>
              <a:rPr lang="tr-TR" sz="1200" dirty="0" smtClean="0">
                <a:solidFill>
                  <a:schemeClr val="tx1">
                    <a:lumMod val="50000"/>
                  </a:schemeClr>
                </a:solidFill>
                <a:latin typeface="Varela Round"/>
              </a:rPr>
              <a:t>Beden-zihin </a:t>
            </a:r>
            <a:r>
              <a:rPr lang="tr-TR" sz="1200" dirty="0">
                <a:solidFill>
                  <a:schemeClr val="tx1">
                    <a:lumMod val="50000"/>
                  </a:schemeClr>
                </a:solidFill>
                <a:latin typeface="Varela Round"/>
              </a:rPr>
              <a:t>birlikteliği ile sorunları çözebilme</a:t>
            </a:r>
            <a:r>
              <a:rPr lang="tr-TR" sz="1200" dirty="0">
                <a:latin typeface="Varela Round"/>
              </a:rPr>
              <a:t>.</a:t>
            </a:r>
            <a:endParaRPr sz="1200" b="1" kern="0" dirty="0">
              <a:solidFill>
                <a:srgbClr val="505670"/>
              </a:solidFill>
              <a:latin typeface="Varela Round"/>
              <a:ea typeface="Varela Round"/>
              <a:cs typeface="Varela Round"/>
              <a:sym typeface="Varela Round"/>
            </a:endParaRPr>
          </a:p>
        </p:txBody>
      </p:sp>
      <p:sp>
        <p:nvSpPr>
          <p:cNvPr id="427" name="Google Shape;427;p41"/>
          <p:cNvSpPr txBox="1"/>
          <p:nvPr/>
        </p:nvSpPr>
        <p:spPr>
          <a:xfrm>
            <a:off x="5371266" y="537449"/>
            <a:ext cx="1598400" cy="2974389"/>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kern="0" dirty="0">
                <a:solidFill>
                  <a:srgbClr val="505670"/>
                </a:solidFill>
                <a:latin typeface="Varela Round"/>
                <a:ea typeface="Varela Round"/>
                <a:cs typeface="Varela Round"/>
                <a:sym typeface="Varela Round"/>
              </a:rPr>
              <a:t>Müziksel-Ritmik </a:t>
            </a:r>
            <a:r>
              <a:rPr lang="tr-TR" sz="900" b="1" kern="0" dirty="0" smtClean="0">
                <a:solidFill>
                  <a:srgbClr val="505670"/>
                </a:solidFill>
                <a:latin typeface="Varela Round"/>
                <a:ea typeface="Varela Round"/>
                <a:cs typeface="Varela Round"/>
                <a:sym typeface="Varela Round"/>
              </a:rPr>
              <a:t>Zeka</a:t>
            </a:r>
            <a:r>
              <a:rPr lang="en" sz="2000" dirty="0" smtClean="0">
                <a:solidFill>
                  <a:schemeClr val="accent3"/>
                </a:solidFill>
                <a:latin typeface="Nunito"/>
                <a:ea typeface="Nunito"/>
                <a:cs typeface="Nunito"/>
                <a:sym typeface="Nunito"/>
              </a:rPr>
              <a:t>💃</a:t>
            </a:r>
            <a:endParaRPr lang="tr-TR" sz="2000" dirty="0" smtClean="0">
              <a:solidFill>
                <a:schemeClr val="accent3"/>
              </a:solidFill>
              <a:latin typeface="Nunito"/>
              <a:ea typeface="Nunito"/>
              <a:cs typeface="Nunito"/>
              <a:sym typeface="Nunito"/>
            </a:endParaRPr>
          </a:p>
          <a:p>
            <a:pPr defTabSz="914400">
              <a:buClr>
                <a:srgbClr val="000000"/>
              </a:buClr>
            </a:pPr>
            <a:endParaRPr lang="tr-TR" sz="1400" dirty="0" smtClean="0">
              <a:latin typeface="Varela Round"/>
            </a:endParaRPr>
          </a:p>
          <a:p>
            <a:pPr defTabSz="914400">
              <a:buClr>
                <a:srgbClr val="000000"/>
              </a:buClr>
            </a:pPr>
            <a:r>
              <a:rPr lang="tr-TR" sz="1400" dirty="0" smtClean="0">
                <a:solidFill>
                  <a:schemeClr val="tx1">
                    <a:lumMod val="50000"/>
                  </a:schemeClr>
                </a:solidFill>
                <a:latin typeface="Varela Round"/>
              </a:rPr>
              <a:t>Notaları anlama</a:t>
            </a:r>
          </a:p>
          <a:p>
            <a:pPr defTabSz="914400">
              <a:buClr>
                <a:srgbClr val="000000"/>
              </a:buClr>
            </a:pPr>
            <a:endParaRPr lang="tr-TR" sz="1400" dirty="0" smtClean="0">
              <a:solidFill>
                <a:schemeClr val="tx1">
                  <a:lumMod val="50000"/>
                </a:schemeClr>
              </a:solidFill>
              <a:latin typeface="Varela Round"/>
            </a:endParaRPr>
          </a:p>
          <a:p>
            <a:pPr defTabSz="914400">
              <a:buClr>
                <a:srgbClr val="000000"/>
              </a:buClr>
            </a:pPr>
            <a:r>
              <a:rPr lang="tr-TR" sz="1400" dirty="0" smtClean="0">
                <a:solidFill>
                  <a:schemeClr val="tx1">
                    <a:lumMod val="50000"/>
                  </a:schemeClr>
                </a:solidFill>
                <a:latin typeface="Varela Round"/>
              </a:rPr>
              <a:t>Ritim tutabilme</a:t>
            </a:r>
          </a:p>
          <a:p>
            <a:pPr defTabSz="914400">
              <a:buClr>
                <a:srgbClr val="000000"/>
              </a:buClr>
            </a:pPr>
            <a:endParaRPr lang="tr-TR" sz="1400" dirty="0" smtClean="0">
              <a:solidFill>
                <a:schemeClr val="tx1">
                  <a:lumMod val="50000"/>
                </a:schemeClr>
              </a:solidFill>
              <a:latin typeface="Varela Round"/>
            </a:endParaRPr>
          </a:p>
          <a:p>
            <a:pPr defTabSz="914400">
              <a:buClr>
                <a:srgbClr val="000000"/>
              </a:buClr>
            </a:pPr>
            <a:r>
              <a:rPr lang="tr-TR" sz="1400" dirty="0" smtClean="0">
                <a:solidFill>
                  <a:schemeClr val="tx1">
                    <a:lumMod val="50000"/>
                  </a:schemeClr>
                </a:solidFill>
                <a:latin typeface="Varela Round"/>
              </a:rPr>
              <a:t>Müzikle </a:t>
            </a:r>
            <a:r>
              <a:rPr lang="tr-TR" sz="1400" dirty="0">
                <a:solidFill>
                  <a:schemeClr val="tx1">
                    <a:lumMod val="50000"/>
                  </a:schemeClr>
                </a:solidFill>
                <a:latin typeface="Varela Round"/>
              </a:rPr>
              <a:t>ilgili kalıpları anlayabilme </a:t>
            </a:r>
            <a:endParaRPr lang="tr-TR" sz="1400" dirty="0" smtClean="0">
              <a:solidFill>
                <a:schemeClr val="tx1">
                  <a:lumMod val="50000"/>
                </a:schemeClr>
              </a:solidFill>
              <a:latin typeface="Varela Round"/>
            </a:endParaRPr>
          </a:p>
          <a:p>
            <a:pPr defTabSz="914400">
              <a:buClr>
                <a:srgbClr val="000000"/>
              </a:buClr>
            </a:pPr>
            <a:endParaRPr lang="tr-TR" sz="1400" dirty="0" smtClean="0">
              <a:solidFill>
                <a:schemeClr val="tx1">
                  <a:lumMod val="50000"/>
                </a:schemeClr>
              </a:solidFill>
              <a:latin typeface="Varela Round"/>
            </a:endParaRPr>
          </a:p>
          <a:p>
            <a:pPr defTabSz="914400">
              <a:buClr>
                <a:srgbClr val="000000"/>
              </a:buClr>
            </a:pPr>
            <a:r>
              <a:rPr lang="tr-TR" sz="1400" dirty="0" smtClean="0">
                <a:solidFill>
                  <a:schemeClr val="tx1">
                    <a:lumMod val="50000"/>
                  </a:schemeClr>
                </a:solidFill>
                <a:latin typeface="Varela Round"/>
              </a:rPr>
              <a:t>İşitsel </a:t>
            </a:r>
            <a:r>
              <a:rPr lang="tr-TR" sz="1400" dirty="0">
                <a:solidFill>
                  <a:schemeClr val="tx1">
                    <a:lumMod val="50000"/>
                  </a:schemeClr>
                </a:solidFill>
                <a:latin typeface="Varela Round"/>
              </a:rPr>
              <a:t>ürünler üretebilme</a:t>
            </a:r>
          </a:p>
          <a:p>
            <a:pPr defTabSz="914400">
              <a:buClr>
                <a:srgbClr val="000000"/>
              </a:buClr>
              <a:buFont typeface="Arial"/>
              <a:buNone/>
            </a:pPr>
            <a:endParaRPr sz="2000" b="1" kern="0" dirty="0">
              <a:solidFill>
                <a:schemeClr val="accent3"/>
              </a:solidFill>
              <a:latin typeface="Varela Round"/>
              <a:ea typeface="Varela Round"/>
              <a:cs typeface="Varela Round"/>
              <a:sym typeface="Varela Round"/>
            </a:endParaRPr>
          </a:p>
        </p:txBody>
      </p:sp>
      <p:sp>
        <p:nvSpPr>
          <p:cNvPr id="429" name="Google Shape;429;p41"/>
          <p:cNvSpPr txBox="1"/>
          <p:nvPr/>
        </p:nvSpPr>
        <p:spPr>
          <a:xfrm>
            <a:off x="6969666" y="537449"/>
            <a:ext cx="1649006" cy="2974576"/>
          </a:xfrm>
          <a:prstGeom prst="rect">
            <a:avLst/>
          </a:prstGeom>
          <a:noFill/>
          <a:ln w="28575" cap="flat" cmpd="sng">
            <a:solidFill>
              <a:schemeClr val="accent1">
                <a:lumMod val="60000"/>
                <a:lumOff val="4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buFont typeface="Arial"/>
              <a:buNone/>
            </a:pPr>
            <a:r>
              <a:rPr lang="tr-TR" sz="900" b="1" kern="0" dirty="0" smtClean="0">
                <a:solidFill>
                  <a:srgbClr val="505670"/>
                </a:solidFill>
                <a:latin typeface="Varela Round"/>
                <a:ea typeface="Varela Round"/>
                <a:cs typeface="Varela Round"/>
                <a:sym typeface="Varela Round"/>
              </a:rPr>
              <a:t>İçsel-İçe </a:t>
            </a:r>
            <a:r>
              <a:rPr lang="tr-TR" sz="900" b="1" kern="0" dirty="0">
                <a:solidFill>
                  <a:srgbClr val="505670"/>
                </a:solidFill>
                <a:latin typeface="Varela Round"/>
                <a:ea typeface="Varela Round"/>
                <a:cs typeface="Varela Round"/>
                <a:sym typeface="Varela Round"/>
              </a:rPr>
              <a:t>Dönük </a:t>
            </a:r>
            <a:r>
              <a:rPr lang="tr-TR" sz="900" b="1" kern="0" dirty="0" smtClean="0">
                <a:solidFill>
                  <a:srgbClr val="505670"/>
                </a:solidFill>
                <a:latin typeface="Varela Round"/>
                <a:ea typeface="Varela Round"/>
                <a:cs typeface="Varela Round"/>
                <a:sym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200" dirty="0">
                <a:solidFill>
                  <a:schemeClr val="tx1">
                    <a:lumMod val="50000"/>
                  </a:schemeClr>
                </a:solidFill>
                <a:latin typeface="Varela Round"/>
              </a:rPr>
              <a:t>Kendi zayıf ve güçlü yönlerini </a:t>
            </a:r>
            <a:r>
              <a:rPr lang="tr-TR" sz="1200" dirty="0" smtClean="0">
                <a:solidFill>
                  <a:schemeClr val="tx1">
                    <a:lumMod val="50000"/>
                  </a:schemeClr>
                </a:solidFill>
                <a:latin typeface="Varela Round"/>
              </a:rPr>
              <a:t>tanıma</a:t>
            </a:r>
          </a:p>
          <a:p>
            <a:pPr defTabSz="914400">
              <a:buClr>
                <a:srgbClr val="000000"/>
              </a:buClr>
              <a:buFont typeface="Arial"/>
              <a:buNone/>
            </a:pPr>
            <a:endParaRPr lang="tr-TR" sz="1200" dirty="0">
              <a:solidFill>
                <a:schemeClr val="tx1">
                  <a:lumMod val="50000"/>
                </a:schemeClr>
              </a:solidFill>
              <a:latin typeface="Varela Round"/>
            </a:endParaRPr>
          </a:p>
          <a:p>
            <a:pPr defTabSz="914400">
              <a:buClr>
                <a:srgbClr val="000000"/>
              </a:buClr>
              <a:buFont typeface="Arial"/>
              <a:buNone/>
            </a:pPr>
            <a:r>
              <a:rPr lang="tr-TR" sz="1200" dirty="0" smtClean="0">
                <a:solidFill>
                  <a:schemeClr val="tx1">
                    <a:lumMod val="50000"/>
                  </a:schemeClr>
                </a:solidFill>
                <a:latin typeface="Varela Round"/>
              </a:rPr>
              <a:t>Duygularını </a:t>
            </a:r>
            <a:r>
              <a:rPr lang="tr-TR" sz="1200" dirty="0">
                <a:solidFill>
                  <a:schemeClr val="tx1">
                    <a:lumMod val="50000"/>
                  </a:schemeClr>
                </a:solidFill>
                <a:latin typeface="Varela Round"/>
              </a:rPr>
              <a:t>bilme ve ifade </a:t>
            </a:r>
            <a:r>
              <a:rPr lang="tr-TR" sz="1200" dirty="0" smtClean="0">
                <a:solidFill>
                  <a:schemeClr val="tx1">
                    <a:lumMod val="50000"/>
                  </a:schemeClr>
                </a:solidFill>
                <a:latin typeface="Varela Round"/>
              </a:rPr>
              <a:t>edebilme</a:t>
            </a:r>
          </a:p>
          <a:p>
            <a:pPr defTabSz="914400">
              <a:buClr>
                <a:srgbClr val="000000"/>
              </a:buClr>
              <a:buFont typeface="Arial"/>
              <a:buNone/>
            </a:pPr>
            <a:endParaRPr lang="tr-TR" sz="1200" dirty="0">
              <a:solidFill>
                <a:schemeClr val="tx1">
                  <a:lumMod val="50000"/>
                </a:schemeClr>
              </a:solidFill>
              <a:latin typeface="Varela Round"/>
            </a:endParaRPr>
          </a:p>
          <a:p>
            <a:pPr defTabSz="914400">
              <a:buClr>
                <a:srgbClr val="000000"/>
              </a:buClr>
              <a:buFont typeface="Arial"/>
              <a:buNone/>
            </a:pPr>
            <a:r>
              <a:rPr lang="tr-TR" sz="1200" dirty="0" smtClean="0">
                <a:solidFill>
                  <a:schemeClr val="tx1">
                    <a:lumMod val="50000"/>
                  </a:schemeClr>
                </a:solidFill>
                <a:latin typeface="Varela Round"/>
              </a:rPr>
              <a:t>Kendi </a:t>
            </a:r>
            <a:r>
              <a:rPr lang="tr-TR" sz="1200" dirty="0">
                <a:solidFill>
                  <a:schemeClr val="tx1">
                    <a:lumMod val="50000"/>
                  </a:schemeClr>
                </a:solidFill>
                <a:latin typeface="Varela Round"/>
              </a:rPr>
              <a:t>iç dünyasında olanların farkında olma ve yönetebilme</a:t>
            </a:r>
            <a:endParaRPr sz="1200" b="1" kern="0" dirty="0">
              <a:solidFill>
                <a:schemeClr val="tx1">
                  <a:lumMod val="50000"/>
                </a:schemeClr>
              </a:solidFill>
              <a:latin typeface="Varela Round"/>
              <a:ea typeface="Varela Round"/>
              <a:cs typeface="Varela Round"/>
              <a:sym typeface="Varela Round"/>
            </a:endParaRPr>
          </a:p>
        </p:txBody>
      </p:sp>
      <p:sp>
        <p:nvSpPr>
          <p:cNvPr id="430" name="Google Shape;430;p41"/>
          <p:cNvSpPr txBox="1"/>
          <p:nvPr/>
        </p:nvSpPr>
        <p:spPr>
          <a:xfrm>
            <a:off x="575700" y="537450"/>
            <a:ext cx="1598400" cy="2974500"/>
          </a:xfrm>
          <a:prstGeom prst="rect">
            <a:avLst/>
          </a:prstGeom>
          <a:noFill/>
          <a:ln w="28575" cap="flat" cmpd="sng">
            <a:solidFill>
              <a:schemeClr val="accent1">
                <a:lumMod val="40000"/>
                <a:lumOff val="6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endParaRPr lang="tr-TR" sz="900" b="1" kern="0" dirty="0" smtClean="0">
              <a:solidFill>
                <a:srgbClr val="505670"/>
              </a:solidFill>
              <a:latin typeface="Varela Round"/>
              <a:ea typeface="Varela Round"/>
              <a:cs typeface="Varela Round"/>
              <a:sym typeface="Varela Round"/>
            </a:endParaRPr>
          </a:p>
          <a:p>
            <a:pPr defTabSz="914400">
              <a:buClr>
                <a:srgbClr val="000000"/>
              </a:buClr>
            </a:pPr>
            <a:r>
              <a:rPr lang="tr-TR" sz="900" b="1" dirty="0" smtClean="0">
                <a:latin typeface="Varela Round"/>
              </a:rPr>
              <a:t>Uzamsal </a:t>
            </a:r>
            <a:r>
              <a:rPr lang="tr-TR" sz="900" b="1" dirty="0">
                <a:latin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400" dirty="0" smtClean="0">
                <a:solidFill>
                  <a:schemeClr val="tx1">
                    <a:lumMod val="50000"/>
                  </a:schemeClr>
                </a:solidFill>
              </a:rPr>
              <a:t>Uzamsal </a:t>
            </a:r>
            <a:r>
              <a:rPr lang="tr-TR" sz="1400" dirty="0">
                <a:solidFill>
                  <a:schemeClr val="tx1">
                    <a:lumMod val="50000"/>
                  </a:schemeClr>
                </a:solidFill>
              </a:rPr>
              <a:t>kalıpları hayal edebilme ve manipüle edebilme,</a:t>
            </a:r>
          </a:p>
          <a:p>
            <a:pPr defTabSz="914400">
              <a:buClr>
                <a:srgbClr val="000000"/>
              </a:buClr>
              <a:buFont typeface="Arial"/>
              <a:buNone/>
            </a:pPr>
            <a:endParaRPr lang="tr-TR" sz="1400" dirty="0">
              <a:solidFill>
                <a:schemeClr val="tx1">
                  <a:lumMod val="50000"/>
                </a:schemeClr>
              </a:solidFill>
            </a:endParaRPr>
          </a:p>
          <a:p>
            <a:pPr defTabSz="914400">
              <a:buClr>
                <a:srgbClr val="000000"/>
              </a:buClr>
              <a:buFont typeface="Arial"/>
              <a:buNone/>
            </a:pPr>
            <a:r>
              <a:rPr lang="tr-TR" sz="1400" dirty="0">
                <a:solidFill>
                  <a:schemeClr val="tx1">
                    <a:lumMod val="50000"/>
                  </a:schemeClr>
                </a:solidFill>
              </a:rPr>
              <a:t>Üç boyutlu düşünebilme ve hayal edebilme</a:t>
            </a:r>
            <a:endParaRPr lang="tr-TR" sz="1400" b="1" kern="0" dirty="0">
              <a:solidFill>
                <a:schemeClr val="tx1">
                  <a:lumMod val="50000"/>
                </a:schemeClr>
              </a:solidFill>
              <a:latin typeface="Varela Round"/>
              <a:ea typeface="Varela Round"/>
              <a:cs typeface="Varela Round"/>
              <a:sym typeface="Varela Round"/>
            </a:endParaRPr>
          </a:p>
          <a:p>
            <a:pPr defTabSz="914400">
              <a:buClr>
                <a:srgbClr val="000000"/>
              </a:buClr>
              <a:buFont typeface="Arial"/>
              <a:buNone/>
            </a:pPr>
            <a:endParaRPr lang="tr-TR" sz="1600" kern="0" dirty="0" smtClean="0">
              <a:solidFill>
                <a:schemeClr val="tx2">
                  <a:lumMod val="50000"/>
                </a:schemeClr>
              </a:solidFill>
              <a:latin typeface="Varela Round"/>
              <a:ea typeface="Varela Round"/>
              <a:cs typeface="Varela Round"/>
              <a:sym typeface="Varela Round"/>
            </a:endParaRPr>
          </a:p>
        </p:txBody>
      </p:sp>
      <p:sp>
        <p:nvSpPr>
          <p:cNvPr id="431" name="Google Shape;431;p41"/>
          <p:cNvSpPr txBox="1"/>
          <p:nvPr/>
        </p:nvSpPr>
        <p:spPr>
          <a:xfrm>
            <a:off x="575700" y="3512025"/>
            <a:ext cx="4048800" cy="1151700"/>
          </a:xfrm>
          <a:prstGeom prst="rect">
            <a:avLst/>
          </a:prstGeom>
          <a:noFill/>
          <a:ln w="28575" cap="flat" cmpd="sng">
            <a:solidFill>
              <a:schemeClr val="accent1">
                <a:lumMod val="75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dirty="0">
                <a:latin typeface="Varela Round"/>
              </a:rPr>
              <a:t>Mantıksal-Matematiksel </a:t>
            </a:r>
            <a:r>
              <a:rPr lang="tr-TR" sz="900" b="1" dirty="0" smtClean="0">
                <a:latin typeface="Varela Round"/>
              </a:rPr>
              <a:t>Zeka</a:t>
            </a:r>
          </a:p>
          <a:p>
            <a:pPr defTabSz="914400">
              <a:buClr>
                <a:srgbClr val="000000"/>
              </a:buClr>
              <a:buFont typeface="Arial"/>
              <a:buNone/>
            </a:pPr>
            <a:endParaRPr lang="tr-TR" sz="1200" b="1" kern="0" dirty="0">
              <a:solidFill>
                <a:srgbClr val="505670"/>
              </a:solidFill>
              <a:latin typeface="Varela Round"/>
              <a:ea typeface="Varela Round"/>
              <a:cs typeface="Varela Round"/>
              <a:sym typeface="Varela Round"/>
            </a:endParaRPr>
          </a:p>
          <a:p>
            <a:pPr defTabSz="914400">
              <a:buClr>
                <a:srgbClr val="000000"/>
              </a:buClr>
              <a:buFont typeface="Arial"/>
              <a:buNone/>
            </a:pPr>
            <a:r>
              <a:rPr lang="tr-TR" sz="1200" dirty="0">
                <a:solidFill>
                  <a:schemeClr val="tx1">
                    <a:lumMod val="50000"/>
                  </a:schemeClr>
                </a:solidFill>
                <a:latin typeface="Varela Round"/>
              </a:rPr>
              <a:t>Problem çözmekten hoşlanma, durumları analiz ve formüle edebilme, matematik işlemleri yapabilme, fen bilimleri alanı ile ilgilenme.</a:t>
            </a:r>
            <a:endParaRPr sz="1200" b="1" kern="0" dirty="0">
              <a:solidFill>
                <a:schemeClr val="tx1">
                  <a:lumMod val="50000"/>
                </a:schemeClr>
              </a:solidFill>
              <a:latin typeface="Varela Round"/>
              <a:ea typeface="Varela Round"/>
              <a:cs typeface="Varela Round"/>
              <a:sym typeface="Varela Round"/>
            </a:endParaRPr>
          </a:p>
        </p:txBody>
      </p:sp>
      <p:sp>
        <p:nvSpPr>
          <p:cNvPr id="432" name="Google Shape;432;p41"/>
          <p:cNvSpPr txBox="1"/>
          <p:nvPr/>
        </p:nvSpPr>
        <p:spPr>
          <a:xfrm>
            <a:off x="4624500" y="3512025"/>
            <a:ext cx="3994172" cy="1151700"/>
          </a:xfrm>
          <a:prstGeom prst="rect">
            <a:avLst/>
          </a:prstGeom>
          <a:no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t" anchorCtr="0">
            <a:noAutofit/>
          </a:bodyPr>
          <a:lstStyle/>
          <a:p>
            <a:pPr defTabSz="914400">
              <a:buClr>
                <a:srgbClr val="000000"/>
              </a:buClr>
              <a:buFont typeface="Arial"/>
              <a:buNone/>
            </a:pPr>
            <a:r>
              <a:rPr lang="tr-TR" sz="900" b="1" kern="0" dirty="0">
                <a:solidFill>
                  <a:srgbClr val="505670"/>
                </a:solidFill>
                <a:latin typeface="Varela Round"/>
                <a:ea typeface="Varela Round"/>
                <a:cs typeface="Varela Round"/>
                <a:sym typeface="Varela Round"/>
              </a:rPr>
              <a:t>Kişilerarası </a:t>
            </a:r>
            <a:r>
              <a:rPr lang="tr-TR" sz="900" b="1" kern="0" dirty="0" smtClean="0">
                <a:solidFill>
                  <a:srgbClr val="505670"/>
                </a:solidFill>
                <a:latin typeface="Varela Round"/>
                <a:ea typeface="Varela Round"/>
                <a:cs typeface="Varela Round"/>
                <a:sym typeface="Varela Round"/>
              </a:rPr>
              <a:t>Zeka</a:t>
            </a:r>
          </a:p>
          <a:p>
            <a:pPr defTabSz="914400">
              <a:buClr>
                <a:srgbClr val="000000"/>
              </a:buClr>
              <a:buFont typeface="Arial"/>
              <a:buNone/>
            </a:pPr>
            <a:endParaRPr lang="tr-TR" sz="900" b="1" kern="0" dirty="0">
              <a:solidFill>
                <a:srgbClr val="505670"/>
              </a:solidFill>
              <a:latin typeface="Varela Round"/>
              <a:ea typeface="Varela Round"/>
              <a:cs typeface="Varela Round"/>
              <a:sym typeface="Varela Round"/>
            </a:endParaRPr>
          </a:p>
          <a:p>
            <a:pPr defTabSz="914400">
              <a:buClr>
                <a:srgbClr val="000000"/>
              </a:buClr>
            </a:pPr>
            <a:r>
              <a:rPr lang="tr-TR" sz="1200" dirty="0">
                <a:solidFill>
                  <a:schemeClr val="tx1">
                    <a:lumMod val="50000"/>
                  </a:schemeClr>
                </a:solidFill>
              </a:rPr>
              <a:t>Başkaları ile çalışabilme, grupları yönetebilme ve başkalarının duygularını anlayabilme ve başkalarını ikna edebilme.</a:t>
            </a:r>
          </a:p>
          <a:p>
            <a:pPr defTabSz="914400">
              <a:buClr>
                <a:srgbClr val="000000"/>
              </a:buClr>
              <a:buFont typeface="Arial"/>
              <a:buNone/>
            </a:pPr>
            <a:endParaRPr sz="900" b="1" kern="0" dirty="0">
              <a:solidFill>
                <a:srgbClr val="505670"/>
              </a:solidFill>
              <a:latin typeface="Varela Round"/>
              <a:ea typeface="Varela Round"/>
              <a:cs typeface="Varela Round"/>
              <a:sym typeface="Varela Round"/>
            </a:endParaRPr>
          </a:p>
        </p:txBody>
      </p:sp>
      <p:sp>
        <p:nvSpPr>
          <p:cNvPr id="434" name="Google Shape;434;p41"/>
          <p:cNvSpPr/>
          <p:nvPr/>
        </p:nvSpPr>
        <p:spPr>
          <a:xfrm>
            <a:off x="6716581" y="608516"/>
            <a:ext cx="182574" cy="162346"/>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5" name="Google Shape;435;p41"/>
          <p:cNvSpPr/>
          <p:nvPr/>
        </p:nvSpPr>
        <p:spPr>
          <a:xfrm>
            <a:off x="1853254" y="626544"/>
            <a:ext cx="177158" cy="178939"/>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6" name="Google Shape;436;p41"/>
          <p:cNvSpPr/>
          <p:nvPr/>
        </p:nvSpPr>
        <p:spPr>
          <a:xfrm>
            <a:off x="8046703" y="3565980"/>
            <a:ext cx="166328" cy="177128"/>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7" name="Google Shape;437;p41"/>
          <p:cNvSpPr/>
          <p:nvPr/>
        </p:nvSpPr>
        <p:spPr>
          <a:xfrm>
            <a:off x="4067944" y="3618324"/>
            <a:ext cx="360040" cy="249569"/>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39" name="Google Shape;439;p41"/>
          <p:cNvSpPr/>
          <p:nvPr/>
        </p:nvSpPr>
        <p:spPr>
          <a:xfrm>
            <a:off x="5096650" y="608523"/>
            <a:ext cx="203970" cy="211615"/>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441" name="Google Shape;441;p41"/>
          <p:cNvSpPr/>
          <p:nvPr/>
        </p:nvSpPr>
        <p:spPr>
          <a:xfrm>
            <a:off x="8305293" y="608731"/>
            <a:ext cx="235102" cy="214566"/>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2" name="Google Shape;862;p48"/>
          <p:cNvSpPr/>
          <p:nvPr/>
        </p:nvSpPr>
        <p:spPr>
          <a:xfrm>
            <a:off x="3543483" y="2084607"/>
            <a:ext cx="209261" cy="255811"/>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436;p41"/>
          <p:cNvSpPr/>
          <p:nvPr/>
        </p:nvSpPr>
        <p:spPr>
          <a:xfrm>
            <a:off x="8231584" y="3553952"/>
            <a:ext cx="166328" cy="212601"/>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24" name="Google Shape;686;p64"/>
          <p:cNvSpPr/>
          <p:nvPr/>
        </p:nvSpPr>
        <p:spPr>
          <a:xfrm>
            <a:off x="3331874" y="611320"/>
            <a:ext cx="316239" cy="214566"/>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52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idx="12"/>
          </p:nvPr>
        </p:nvSpPr>
        <p:spPr/>
        <p:txBody>
          <a:bodyPr/>
          <a:lstStyle/>
          <a:p>
            <a:fld id="{00000000-1234-1234-1234-123412341234}" type="slidenum">
              <a:rPr lang="en" smtClean="0">
                <a:solidFill>
                  <a:srgbClr val="979CB8"/>
                </a:solidFill>
              </a:rPr>
              <a:pPr/>
              <a:t>8</a:t>
            </a:fld>
            <a:endParaRPr lang="en">
              <a:solidFill>
                <a:srgbClr val="979CB8"/>
              </a:solidFill>
            </a:endParaRPr>
          </a:p>
        </p:txBody>
      </p:sp>
      <p:sp>
        <p:nvSpPr>
          <p:cNvPr id="3" name="AutoShape 2" descr="https://www.grafuni.com/upload/news/1200x628/grafiker_nasil_olunur.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6" name="Dikdörtgen 5"/>
          <p:cNvSpPr/>
          <p:nvPr/>
        </p:nvSpPr>
        <p:spPr>
          <a:xfrm>
            <a:off x="5759624" y="7937"/>
            <a:ext cx="338437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tr-TR" sz="3200" dirty="0"/>
              <a:t>Sözel-Dilsel Zeka</a:t>
            </a:r>
          </a:p>
        </p:txBody>
      </p:sp>
      <p:sp>
        <p:nvSpPr>
          <p:cNvPr id="7" name="Dikdörtgen 6"/>
          <p:cNvSpPr/>
          <p:nvPr/>
        </p:nvSpPr>
        <p:spPr>
          <a:xfrm>
            <a:off x="6228184" y="1094422"/>
            <a:ext cx="2502024" cy="1477328"/>
          </a:xfrm>
          <a:prstGeom prst="rect">
            <a:avLst/>
          </a:prstGeom>
        </p:spPr>
        <p:txBody>
          <a:bodyPr wrap="square">
            <a:spAutoFit/>
          </a:bodyPr>
          <a:lstStyle/>
          <a:p>
            <a:r>
              <a:rPr lang="tr-TR" dirty="0" smtClean="0">
                <a:solidFill>
                  <a:schemeClr val="bg1"/>
                </a:solidFill>
                <a:latin typeface="Arial Black" panose="020B0A04020102020204" pitchFamily="34" charset="0"/>
              </a:rPr>
              <a:t>Şair</a:t>
            </a:r>
          </a:p>
          <a:p>
            <a:r>
              <a:rPr lang="tr-TR" dirty="0" smtClean="0">
                <a:solidFill>
                  <a:schemeClr val="bg1"/>
                </a:solidFill>
                <a:latin typeface="Arial Black" panose="020B0A04020102020204" pitchFamily="34" charset="0"/>
              </a:rPr>
              <a:t>Yazar</a:t>
            </a:r>
          </a:p>
          <a:p>
            <a:r>
              <a:rPr lang="tr-TR" dirty="0" smtClean="0">
                <a:solidFill>
                  <a:schemeClr val="bg1"/>
                </a:solidFill>
                <a:latin typeface="Arial Black" panose="020B0A04020102020204" pitchFamily="34" charset="0"/>
              </a:rPr>
              <a:t>Gazeteci</a:t>
            </a:r>
          </a:p>
          <a:p>
            <a:r>
              <a:rPr lang="tr-TR" dirty="0" smtClean="0">
                <a:solidFill>
                  <a:schemeClr val="bg1"/>
                </a:solidFill>
                <a:latin typeface="Arial Black" panose="020B0A04020102020204" pitchFamily="34" charset="0"/>
              </a:rPr>
              <a:t>Öğretmen</a:t>
            </a:r>
          </a:p>
          <a:p>
            <a:r>
              <a:rPr lang="tr-TR" dirty="0" smtClean="0">
                <a:solidFill>
                  <a:schemeClr val="bg1"/>
                </a:solidFill>
                <a:latin typeface="Arial Black" panose="020B0A04020102020204" pitchFamily="34" charset="0"/>
              </a:rPr>
              <a:t>Psikolog</a:t>
            </a:r>
          </a:p>
          <a:p>
            <a:r>
              <a:rPr lang="tr-TR" dirty="0" smtClean="0">
                <a:solidFill>
                  <a:schemeClr val="bg1"/>
                </a:solidFill>
                <a:latin typeface="Arial Black" panose="020B0A04020102020204" pitchFamily="34" charset="0"/>
              </a:rPr>
              <a:t>Psikolojik Danışman</a:t>
            </a:r>
            <a:endParaRPr lang="tr-T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08515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820" y="0"/>
            <a:ext cx="7057976" cy="5143500"/>
          </a:xfrm>
          <a:prstGeom prst="rect">
            <a:avLst/>
          </a:prstGeom>
          <a:ln>
            <a:noFill/>
          </a:ln>
          <a:effectLst>
            <a:softEdge rad="112500"/>
          </a:effectLst>
        </p:spPr>
      </p:pic>
      <p:sp>
        <p:nvSpPr>
          <p:cNvPr id="3" name="Dikdörtgen 2"/>
          <p:cNvSpPr/>
          <p:nvPr/>
        </p:nvSpPr>
        <p:spPr>
          <a:xfrm>
            <a:off x="0" y="0"/>
            <a:ext cx="5513048"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tr-TR" sz="3200" dirty="0">
                <a:latin typeface="Arial" panose="020B0604020202020204" pitchFamily="34" charset="0"/>
                <a:cs typeface="Arial" panose="020B0604020202020204" pitchFamily="34" charset="0"/>
              </a:rPr>
              <a:t>Mantıksal-Matematiksel Zeka</a:t>
            </a:r>
          </a:p>
        </p:txBody>
      </p:sp>
      <p:sp>
        <p:nvSpPr>
          <p:cNvPr id="4" name="Dikdörtgen 3"/>
          <p:cNvSpPr/>
          <p:nvPr/>
        </p:nvSpPr>
        <p:spPr>
          <a:xfrm>
            <a:off x="251520" y="1131590"/>
            <a:ext cx="2627784" cy="2169825"/>
          </a:xfrm>
          <a:prstGeom prst="rect">
            <a:avLst/>
          </a:prstGeom>
        </p:spPr>
        <p:txBody>
          <a:bodyPr wrap="square">
            <a:spAutoFit/>
          </a:bodyPr>
          <a:lstStyle/>
          <a:p>
            <a:r>
              <a:rPr lang="tr-TR" dirty="0">
                <a:latin typeface="Arial Black" panose="020B0A04020102020204" pitchFamily="34" charset="0"/>
              </a:rPr>
              <a:t>Matematik Öğretmeni </a:t>
            </a:r>
            <a:endParaRPr lang="tr-TR" dirty="0" smtClean="0">
              <a:latin typeface="Arial Black" panose="020B0A04020102020204" pitchFamily="34" charset="0"/>
            </a:endParaRPr>
          </a:p>
          <a:p>
            <a:r>
              <a:rPr lang="tr-TR" dirty="0" smtClean="0">
                <a:latin typeface="Arial Black" panose="020B0A04020102020204" pitchFamily="34" charset="0"/>
              </a:rPr>
              <a:t>Mantık Bilimciler</a:t>
            </a:r>
          </a:p>
          <a:p>
            <a:r>
              <a:rPr lang="tr-TR" dirty="0">
                <a:latin typeface="Arial Black" panose="020B0A04020102020204" pitchFamily="34" charset="0"/>
              </a:rPr>
              <a:t>Mühendisler </a:t>
            </a:r>
            <a:endParaRPr lang="tr-TR" dirty="0" smtClean="0">
              <a:latin typeface="Arial Black" panose="020B0A04020102020204" pitchFamily="34" charset="0"/>
            </a:endParaRPr>
          </a:p>
          <a:p>
            <a:r>
              <a:rPr lang="tr-TR" dirty="0" smtClean="0">
                <a:latin typeface="Arial Black" panose="020B0A04020102020204" pitchFamily="34" charset="0"/>
              </a:rPr>
              <a:t>Felsefeci</a:t>
            </a:r>
          </a:p>
          <a:p>
            <a:r>
              <a:rPr lang="tr-TR" dirty="0" smtClean="0">
                <a:latin typeface="Arial Black" panose="020B0A04020102020204" pitchFamily="34" charset="0"/>
              </a:rPr>
              <a:t>Ekonomist</a:t>
            </a:r>
          </a:p>
          <a:p>
            <a:r>
              <a:rPr lang="tr-TR" dirty="0" smtClean="0">
                <a:latin typeface="Arial Black" panose="020B0A04020102020204" pitchFamily="34" charset="0"/>
              </a:rPr>
              <a:t>Muhasebeci</a:t>
            </a:r>
          </a:p>
          <a:p>
            <a:r>
              <a:rPr lang="tr-TR" dirty="0">
                <a:latin typeface="Arial Black" panose="020B0A04020102020204" pitchFamily="34" charset="0"/>
              </a:rPr>
              <a:t>Bilim İnsanları</a:t>
            </a:r>
          </a:p>
          <a:p>
            <a:r>
              <a:rPr lang="tr-TR" dirty="0" smtClean="0">
                <a:latin typeface="Arial Black" panose="020B0A04020102020204" pitchFamily="34" charset="0"/>
              </a:rPr>
              <a:t>Bilgisayar Programcısı</a:t>
            </a:r>
          </a:p>
          <a:p>
            <a:endParaRPr lang="tr-TR" dirty="0">
              <a:latin typeface="Arial Black" panose="020B0A04020102020204" pitchFamily="34" charset="0"/>
            </a:endParaRPr>
          </a:p>
        </p:txBody>
      </p:sp>
    </p:spTree>
    <p:extLst>
      <p:ext uri="{BB962C8B-B14F-4D97-AF65-F5344CB8AC3E}">
        <p14:creationId xmlns:p14="http://schemas.microsoft.com/office/powerpoint/2010/main" val="342679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Hamlet template">
  <a:themeElements>
    <a:clrScheme name="Custom 347">
      <a:dk1>
        <a:srgbClr val="222222"/>
      </a:dk1>
      <a:lt1>
        <a:srgbClr val="FFFFFF"/>
      </a:lt1>
      <a:dk2>
        <a:srgbClr val="666666"/>
      </a:dk2>
      <a:lt2>
        <a:srgbClr val="F3F3F3"/>
      </a:lt2>
      <a:accent1>
        <a:srgbClr val="B0E0E6"/>
      </a:accent1>
      <a:accent2>
        <a:srgbClr val="5BB0BB"/>
      </a:accent2>
      <a:accent3>
        <a:srgbClr val="DC143C"/>
      </a:accent3>
      <a:accent4>
        <a:srgbClr val="C07F8C"/>
      </a:accent4>
      <a:accent5>
        <a:srgbClr val="222222"/>
      </a:accent5>
      <a:accent6>
        <a:srgbClr val="666666"/>
      </a:accent6>
      <a:hlink>
        <a:srgbClr val="B0E0E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Hamlet template">
  <a:themeElements>
    <a:clrScheme name="Custom 347">
      <a:dk1>
        <a:srgbClr val="222222"/>
      </a:dk1>
      <a:lt1>
        <a:srgbClr val="FFFFFF"/>
      </a:lt1>
      <a:dk2>
        <a:srgbClr val="666666"/>
      </a:dk2>
      <a:lt2>
        <a:srgbClr val="F3F3F3"/>
      </a:lt2>
      <a:accent1>
        <a:srgbClr val="B0E0E6"/>
      </a:accent1>
      <a:accent2>
        <a:srgbClr val="5BB0BB"/>
      </a:accent2>
      <a:accent3>
        <a:srgbClr val="DC143C"/>
      </a:accent3>
      <a:accent4>
        <a:srgbClr val="C07F8C"/>
      </a:accent4>
      <a:accent5>
        <a:srgbClr val="222222"/>
      </a:accent5>
      <a:accent6>
        <a:srgbClr val="666666"/>
      </a:accent6>
      <a:hlink>
        <a:srgbClr val="B0E0E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847</Words>
  <Application>Microsoft Office PowerPoint</Application>
  <PresentationFormat>Ekran Gösterisi (16:9)</PresentationFormat>
  <Paragraphs>155</Paragraphs>
  <Slides>24</Slides>
  <Notes>17</Notes>
  <HiddenSlides>0</HiddenSlides>
  <MMClips>0</MMClips>
  <ScaleCrop>false</ScaleCrop>
  <HeadingPairs>
    <vt:vector size="4" baseType="variant">
      <vt:variant>
        <vt:lpstr>Tema</vt:lpstr>
      </vt:variant>
      <vt:variant>
        <vt:i4>16</vt:i4>
      </vt:variant>
      <vt:variant>
        <vt:lpstr>Slayt Başlıkları</vt:lpstr>
      </vt:variant>
      <vt:variant>
        <vt:i4>24</vt:i4>
      </vt:variant>
    </vt:vector>
  </HeadingPairs>
  <TitlesOfParts>
    <vt:vector size="40" baseType="lpstr">
      <vt:lpstr>Ofis Teması</vt:lpstr>
      <vt:lpstr>Knight template</vt:lpstr>
      <vt:lpstr>Kent template</vt:lpstr>
      <vt:lpstr>Ephesus template</vt:lpstr>
      <vt:lpstr>Eglamour template</vt:lpstr>
      <vt:lpstr>Timandra template</vt:lpstr>
      <vt:lpstr>Trinculo template</vt:lpstr>
      <vt:lpstr>1_Trinculo template</vt:lpstr>
      <vt:lpstr>Osric template</vt:lpstr>
      <vt:lpstr>1_Eglamour template</vt:lpstr>
      <vt:lpstr>Timon template</vt:lpstr>
      <vt:lpstr>1_Hamlet template</vt:lpstr>
      <vt:lpstr>1_Timandra template</vt:lpstr>
      <vt:lpstr>1_Knight template</vt:lpstr>
      <vt:lpstr>1_Kent template</vt:lpstr>
      <vt:lpstr>Hamlet template</vt:lpstr>
      <vt:lpstr>Meslek Seçiminde Yetenek, Mesleki İlgi ve Değerlerin Önemi</vt:lpstr>
      <vt:lpstr>MESLEK NEDİR?</vt:lpstr>
      <vt:lpstr>PowerPoint Sunusu</vt:lpstr>
      <vt:lpstr>PowerPoint Sunusu</vt:lpstr>
      <vt:lpstr>Bu noktada bilmemiz gereken temel kavramlar:</vt:lpstr>
      <vt:lpstr>PowerPoint Sunusu</vt:lpstr>
      <vt:lpstr>GARDNER’IN ÇOKLU ZEKA KURAMI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Mesleki Değerler</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Seçiminde Yetenek, Mesleki İlgi ve Değerlerin Önemi</dc:title>
  <dc:creator>Özel Eğitim</dc:creator>
  <cp:lastModifiedBy>Guneri CENK</cp:lastModifiedBy>
  <cp:revision>28</cp:revision>
  <dcterms:created xsi:type="dcterms:W3CDTF">2021-09-27T12:27:06Z</dcterms:created>
  <dcterms:modified xsi:type="dcterms:W3CDTF">2022-07-22T08:12:38Z</dcterms:modified>
</cp:coreProperties>
</file>