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30.9.2022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30.9.2022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30.9.2022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30.9.2022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30.9.2022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30.9.2022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30.9.2022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30.9.2022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30.9.2022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30.9.2022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30.9.2022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30.9.2022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2218258"/>
          </a:xfrm>
        </p:spPr>
        <p:txBody>
          <a:bodyPr>
            <a:normAutofit/>
          </a:bodyPr>
          <a:lstStyle/>
          <a:p>
            <a:r>
              <a:rPr lang="tr-TR" sz="4800" dirty="0"/>
              <a:t>REHBERLİK ve PSİKOLOJİK DANIŞMA SERVİSİ NEDİR?</a:t>
            </a:r>
          </a:p>
        </p:txBody>
      </p:sp>
    </p:spTree>
    <p:extLst>
      <p:ext uri="{BB962C8B-B14F-4D97-AF65-F5344CB8AC3E}">
        <p14:creationId xmlns:p14="http://schemas.microsoft.com/office/powerpoint/2010/main" val="1166521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</a:t>
            </a:r>
            <a:r>
              <a:rPr lang="tr-TR" dirty="0" smtClean="0"/>
              <a:t>endisini tanıyacağın, bireysel özelliklerini keşfedebileceğin,</a:t>
            </a:r>
          </a:p>
          <a:p>
            <a:r>
              <a:rPr lang="tr-TR" dirty="0" smtClean="0"/>
              <a:t>Yeteneklerini geliştirebileceğin, fırsat ve seçeneklerini öğrenebileceğin,</a:t>
            </a:r>
          </a:p>
          <a:p>
            <a:r>
              <a:rPr lang="tr-TR" dirty="0" smtClean="0"/>
              <a:t>Problemler karşısında etkili çözüm yolları bulabileceğin</a:t>
            </a:r>
          </a:p>
          <a:p>
            <a:endParaRPr lang="tr-TR" dirty="0"/>
          </a:p>
        </p:txBody>
      </p:sp>
      <p:sp>
        <p:nvSpPr>
          <p:cNvPr id="4" name="Oval 3"/>
          <p:cNvSpPr/>
          <p:nvPr/>
        </p:nvSpPr>
        <p:spPr>
          <a:xfrm>
            <a:off x="1627245" y="3988803"/>
            <a:ext cx="3024336" cy="18002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solidFill>
                  <a:schemeClr val="accent4">
                    <a:lumMod val="50000"/>
                  </a:schemeClr>
                </a:solidFill>
              </a:rPr>
              <a:t>Okulumuzun bir birimidir</a:t>
            </a:r>
            <a:r>
              <a:rPr lang="tr-TR" sz="28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tr-TR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Bükülü Ok 5"/>
          <p:cNvSpPr/>
          <p:nvPr/>
        </p:nvSpPr>
        <p:spPr>
          <a:xfrm rot="10800000">
            <a:off x="5652119" y="3980554"/>
            <a:ext cx="1872208" cy="1440160"/>
          </a:xfrm>
          <a:prstGeom prst="ben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98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Neler Konuşabiliriz 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27784" y="2636912"/>
            <a:ext cx="4392488" cy="2304256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4" name="Bulut Belirtme Çizgisi 3"/>
          <p:cNvSpPr/>
          <p:nvPr/>
        </p:nvSpPr>
        <p:spPr>
          <a:xfrm>
            <a:off x="1835696" y="1412776"/>
            <a:ext cx="6480720" cy="4680520"/>
          </a:xfrm>
          <a:prstGeom prst="cloudCallou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/>
              <a:t>Aile ilişkilerimizi</a:t>
            </a:r>
          </a:p>
          <a:p>
            <a:r>
              <a:rPr lang="tr-TR" sz="3200" dirty="0"/>
              <a:t>Hayallerimizi</a:t>
            </a:r>
          </a:p>
          <a:p>
            <a:r>
              <a:rPr lang="tr-TR" sz="3200" dirty="0"/>
              <a:t>Hedeflerimizi</a:t>
            </a:r>
          </a:p>
          <a:p>
            <a:r>
              <a:rPr lang="tr-TR" sz="3200" dirty="0"/>
              <a:t>Üzüntülerimizi</a:t>
            </a:r>
          </a:p>
          <a:p>
            <a:r>
              <a:rPr lang="tr-TR" sz="3200" dirty="0"/>
              <a:t>Problemlerimizi …</a:t>
            </a:r>
          </a:p>
        </p:txBody>
      </p:sp>
    </p:spTree>
    <p:extLst>
      <p:ext uri="{BB962C8B-B14F-4D97-AF65-F5344CB8AC3E}">
        <p14:creationId xmlns:p14="http://schemas.microsoft.com/office/powerpoint/2010/main" val="2494481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Okul Psikolojik Danışmanımız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Bizi dinler</a:t>
            </a:r>
          </a:p>
          <a:p>
            <a:r>
              <a:rPr lang="tr-TR" dirty="0" smtClean="0"/>
              <a:t>Bizi anlamaya çalışır</a:t>
            </a:r>
          </a:p>
          <a:p>
            <a:r>
              <a:rPr lang="tr-TR" dirty="0" smtClean="0"/>
              <a:t>Bizi önemser</a:t>
            </a:r>
          </a:p>
          <a:p>
            <a:r>
              <a:rPr lang="tr-TR" dirty="0" smtClean="0"/>
              <a:t>Bizi olduğumuz gibi kabul eder</a:t>
            </a:r>
          </a:p>
          <a:p>
            <a:r>
              <a:rPr lang="tr-TR" dirty="0" smtClean="0"/>
              <a:t>Bize saygı duyar</a:t>
            </a:r>
          </a:p>
          <a:p>
            <a:r>
              <a:rPr lang="tr-TR" dirty="0" smtClean="0"/>
              <a:t>Bizimle keşfeder</a:t>
            </a:r>
          </a:p>
          <a:p>
            <a:r>
              <a:rPr lang="tr-TR" dirty="0" smtClean="0"/>
              <a:t>Bize GÜLÜMSER </a:t>
            </a:r>
          </a:p>
          <a:p>
            <a:endParaRPr lang="tr-TR" dirty="0"/>
          </a:p>
        </p:txBody>
      </p:sp>
      <p:sp>
        <p:nvSpPr>
          <p:cNvPr id="4" name="Gülen Yüz 3"/>
          <p:cNvSpPr/>
          <p:nvPr/>
        </p:nvSpPr>
        <p:spPr>
          <a:xfrm>
            <a:off x="3420751" y="4149080"/>
            <a:ext cx="792088" cy="792088"/>
          </a:xfrm>
          <a:prstGeom prst="smileyFace">
            <a:avLst/>
          </a:prstGeom>
          <a:solidFill>
            <a:schemeClr val="accent5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57495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tlik">
  <a:themeElements>
    <a:clrScheme name="Raptiye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tli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</TotalTime>
  <Words>64</Words>
  <Application>Microsoft Office PowerPoint</Application>
  <PresentationFormat>Ekran Gösterisi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Netlik</vt:lpstr>
      <vt:lpstr>REHBERLİK ve PSİKOLOJİK DANIŞMA SERVİSİ NEDİR?</vt:lpstr>
      <vt:lpstr>PowerPoint Sunusu</vt:lpstr>
      <vt:lpstr>Neler Konuşabiliriz ?</vt:lpstr>
      <vt:lpstr>Okul Psikolojik Danışmanımız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REHBERLİK ve PSİKOLOJİK DANIŞMA SERVİSİ NEDİR?</dc:title>
  <dc:creator>Computer</dc:creator>
  <cp:lastModifiedBy>Computer</cp:lastModifiedBy>
  <cp:revision>4</cp:revision>
  <dcterms:created xsi:type="dcterms:W3CDTF">2022-09-30T09:22:50Z</dcterms:created>
  <dcterms:modified xsi:type="dcterms:W3CDTF">2022-09-30T09:52:56Z</dcterms:modified>
</cp:coreProperties>
</file>